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73" r:id="rId5"/>
    <p:sldId id="318" r:id="rId6"/>
    <p:sldId id="300" r:id="rId7"/>
    <p:sldId id="289" r:id="rId8"/>
    <p:sldId id="304" r:id="rId9"/>
    <p:sldId id="319" r:id="rId10"/>
    <p:sldId id="288" r:id="rId11"/>
    <p:sldId id="313" r:id="rId12"/>
    <p:sldId id="317" r:id="rId13"/>
    <p:sldId id="312" r:id="rId14"/>
    <p:sldId id="284" r:id="rId15"/>
    <p:sldId id="258" r:id="rId16"/>
    <p:sldId id="264" r:id="rId17"/>
    <p:sldId id="274" r:id="rId18"/>
    <p:sldId id="275" r:id="rId19"/>
    <p:sldId id="316" r:id="rId20"/>
    <p:sldId id="299" r:id="rId21"/>
    <p:sldId id="283" r:id="rId22"/>
    <p:sldId id="295" r:id="rId23"/>
    <p:sldId id="270" r:id="rId24"/>
    <p:sldId id="276" r:id="rId25"/>
    <p:sldId id="282" r:id="rId26"/>
    <p:sldId id="301" r:id="rId27"/>
    <p:sldId id="302" r:id="rId28"/>
    <p:sldId id="315" r:id="rId29"/>
    <p:sldId id="281" r:id="rId30"/>
    <p:sldId id="280" r:id="rId31"/>
    <p:sldId id="290" r:id="rId32"/>
    <p:sldId id="265" r:id="rId33"/>
    <p:sldId id="320" r:id="rId34"/>
    <p:sldId id="321" r:id="rId35"/>
    <p:sldId id="322" r:id="rId36"/>
  </p:sldIdLst>
  <p:sldSz cx="9144000" cy="6858000" type="screen4x3"/>
  <p:notesSz cx="7010400" cy="9296400"/>
  <p:defaultTextStyle>
    <a:defPPr>
      <a:defRPr lang="en-US"/>
    </a:defPPr>
    <a:lvl1pPr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1pPr>
    <a:lvl2pPr marL="4572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2pPr>
    <a:lvl3pPr marL="9144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3pPr>
    <a:lvl4pPr marL="13716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4pPr>
    <a:lvl5pPr marL="18288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5pPr>
    <a:lvl6pPr marL="2286000" algn="l" defTabSz="914400" rtl="0" eaLnBrk="1" latinLnBrk="0" hangingPunct="1">
      <a:defRPr kern="1200">
        <a:solidFill>
          <a:schemeClr val="tx1"/>
        </a:solidFill>
        <a:latin typeface="Verdana" pitchFamily="-112" charset="0"/>
        <a:ea typeface="ＭＳ Ｐゴシック" pitchFamily="-112" charset="-128"/>
        <a:cs typeface="+mn-cs"/>
      </a:defRPr>
    </a:lvl6pPr>
    <a:lvl7pPr marL="2743200" algn="l" defTabSz="914400" rtl="0" eaLnBrk="1" latinLnBrk="0" hangingPunct="1">
      <a:defRPr kern="1200">
        <a:solidFill>
          <a:schemeClr val="tx1"/>
        </a:solidFill>
        <a:latin typeface="Verdana" pitchFamily="-112" charset="0"/>
        <a:ea typeface="ＭＳ Ｐゴシック" pitchFamily="-112" charset="-128"/>
        <a:cs typeface="+mn-cs"/>
      </a:defRPr>
    </a:lvl7pPr>
    <a:lvl8pPr marL="3200400" algn="l" defTabSz="914400" rtl="0" eaLnBrk="1" latinLnBrk="0" hangingPunct="1">
      <a:defRPr kern="1200">
        <a:solidFill>
          <a:schemeClr val="tx1"/>
        </a:solidFill>
        <a:latin typeface="Verdana" pitchFamily="-112" charset="0"/>
        <a:ea typeface="ＭＳ Ｐゴシック" pitchFamily="-112" charset="-128"/>
        <a:cs typeface="+mn-cs"/>
      </a:defRPr>
    </a:lvl8pPr>
    <a:lvl9pPr marL="3657600" algn="l" defTabSz="914400" rtl="0" eaLnBrk="1" latinLnBrk="0" hangingPunct="1">
      <a:defRPr kern="1200">
        <a:solidFill>
          <a:schemeClr val="tx1"/>
        </a:solidFill>
        <a:latin typeface="Verdana" pitchFamily="-112"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00"/>
    <a:srgbClr val="00009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39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5.xml"/><Relationship Id="rId3" Type="http://schemas.openxmlformats.org/officeDocument/2006/relationships/slide" Target="slides/slide4.xml"/><Relationship Id="rId21" Type="http://schemas.openxmlformats.org/officeDocument/2006/relationships/slide" Target="slides/slide28.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24.xml"/><Relationship Id="rId2" Type="http://schemas.openxmlformats.org/officeDocument/2006/relationships/slide" Target="slides/slide3.xml"/><Relationship Id="rId16" Type="http://schemas.openxmlformats.org/officeDocument/2006/relationships/slide" Target="slides/slide23.xml"/><Relationship Id="rId20" Type="http://schemas.openxmlformats.org/officeDocument/2006/relationships/slide" Target="slides/slide2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20.xml"/><Relationship Id="rId10" Type="http://schemas.openxmlformats.org/officeDocument/2006/relationships/slide" Target="slides/slide11.xml"/><Relationship Id="rId19" Type="http://schemas.openxmlformats.org/officeDocument/2006/relationships/slide" Target="slides/slide2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643" cy="465615"/>
          </a:xfrm>
          <a:prstGeom prst="rect">
            <a:avLst/>
          </a:prstGeom>
        </p:spPr>
        <p:txBody>
          <a:bodyPr vert="horz" lIns="91932" tIns="45967" rIns="91932" bIns="45967" rtlCol="0"/>
          <a:lstStyle>
            <a:lvl1pPr algn="l">
              <a:defRPr sz="1200"/>
            </a:lvl1pPr>
          </a:lstStyle>
          <a:p>
            <a:endParaRPr lang="en-US" dirty="0"/>
          </a:p>
        </p:txBody>
      </p:sp>
      <p:sp>
        <p:nvSpPr>
          <p:cNvPr id="3" name="Date Placeholder 2"/>
          <p:cNvSpPr>
            <a:spLocks noGrp="1"/>
          </p:cNvSpPr>
          <p:nvPr>
            <p:ph type="dt" sz="quarter" idx="1"/>
          </p:nvPr>
        </p:nvSpPr>
        <p:spPr>
          <a:xfrm>
            <a:off x="3970151" y="1"/>
            <a:ext cx="3038643" cy="465615"/>
          </a:xfrm>
          <a:prstGeom prst="rect">
            <a:avLst/>
          </a:prstGeom>
        </p:spPr>
        <p:txBody>
          <a:bodyPr vert="horz" lIns="91932" tIns="45967" rIns="91932" bIns="45967" rtlCol="0"/>
          <a:lstStyle>
            <a:lvl1pPr algn="r">
              <a:defRPr sz="1200"/>
            </a:lvl1pPr>
          </a:lstStyle>
          <a:p>
            <a:fld id="{D440BBB8-8FE7-4FD7-BE98-EA7BF5F4A688}" type="datetimeFigureOut">
              <a:rPr lang="en-US" smtClean="0"/>
              <a:pPr/>
              <a:t>12/11/2023</a:t>
            </a:fld>
            <a:endParaRPr lang="en-US" dirty="0"/>
          </a:p>
        </p:txBody>
      </p:sp>
      <p:sp>
        <p:nvSpPr>
          <p:cNvPr id="4" name="Footer Placeholder 3"/>
          <p:cNvSpPr>
            <a:spLocks noGrp="1"/>
          </p:cNvSpPr>
          <p:nvPr>
            <p:ph type="ftr" sz="quarter" idx="2"/>
          </p:nvPr>
        </p:nvSpPr>
        <p:spPr>
          <a:xfrm>
            <a:off x="1" y="8829197"/>
            <a:ext cx="3038643" cy="465615"/>
          </a:xfrm>
          <a:prstGeom prst="rect">
            <a:avLst/>
          </a:prstGeom>
        </p:spPr>
        <p:txBody>
          <a:bodyPr vert="horz" lIns="91932" tIns="45967" rIns="91932" bIns="4596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51" y="8829197"/>
            <a:ext cx="3038643" cy="465615"/>
          </a:xfrm>
          <a:prstGeom prst="rect">
            <a:avLst/>
          </a:prstGeom>
        </p:spPr>
        <p:txBody>
          <a:bodyPr vert="horz" lIns="91932" tIns="45967" rIns="91932" bIns="45967" rtlCol="0" anchor="b"/>
          <a:lstStyle>
            <a:lvl1pPr algn="r">
              <a:defRPr sz="1200"/>
            </a:lvl1pPr>
          </a:lstStyle>
          <a:p>
            <a:fld id="{7C8D8BBA-61A2-4D9F-9976-C38EEB07954F}" type="slidenum">
              <a:rPr lang="en-US" smtClean="0"/>
              <a:pPr/>
              <a:t>‹#›</a:t>
            </a:fld>
            <a:endParaRPr lang="en-US" dirty="0"/>
          </a:p>
        </p:txBody>
      </p:sp>
    </p:spTree>
    <p:extLst>
      <p:ext uri="{BB962C8B-B14F-4D97-AF65-F5344CB8AC3E}">
        <p14:creationId xmlns:p14="http://schemas.microsoft.com/office/powerpoint/2010/main" val="503129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2"/>
            <a:ext cx="3037840" cy="465138"/>
          </a:xfrm>
          <a:prstGeom prst="rect">
            <a:avLst/>
          </a:prstGeom>
          <a:noFill/>
          <a:ln w="9525">
            <a:noFill/>
            <a:miter lim="800000"/>
            <a:headEnd/>
            <a:tailEnd/>
          </a:ln>
          <a:effectLst/>
        </p:spPr>
        <p:txBody>
          <a:bodyPr vert="horz" wrap="square" lIns="91932" tIns="45967" rIns="91932" bIns="45967" numCol="1" anchor="t" anchorCtr="0" compatLnSpc="1">
            <a:prstTxWarp prst="textNoShape">
              <a:avLst/>
            </a:prstTxWarp>
          </a:bodyPr>
          <a:lstStyle>
            <a:lvl1pPr>
              <a:spcBef>
                <a:spcPct val="0"/>
              </a:spcBef>
              <a:buClrTx/>
              <a:buFontTx/>
              <a:buNone/>
              <a:defRPr sz="1200">
                <a:latin typeface="Times New Roman" pitchFamily="-112" charset="0"/>
              </a:defRPr>
            </a:lvl1pPr>
          </a:lstStyle>
          <a:p>
            <a:pPr>
              <a:defRPr/>
            </a:pPr>
            <a:endParaRPr lang="en-US" dirty="0"/>
          </a:p>
        </p:txBody>
      </p:sp>
      <p:sp>
        <p:nvSpPr>
          <p:cNvPr id="34819" name="Rectangle 3"/>
          <p:cNvSpPr>
            <a:spLocks noGrp="1" noChangeArrowheads="1"/>
          </p:cNvSpPr>
          <p:nvPr>
            <p:ph type="dt" idx="1"/>
          </p:nvPr>
        </p:nvSpPr>
        <p:spPr bwMode="auto">
          <a:xfrm>
            <a:off x="3970938" y="2"/>
            <a:ext cx="3037840" cy="465138"/>
          </a:xfrm>
          <a:prstGeom prst="rect">
            <a:avLst/>
          </a:prstGeom>
          <a:noFill/>
          <a:ln w="9525">
            <a:noFill/>
            <a:miter lim="800000"/>
            <a:headEnd/>
            <a:tailEnd/>
          </a:ln>
          <a:effectLst/>
        </p:spPr>
        <p:txBody>
          <a:bodyPr vert="horz" wrap="square" lIns="91932" tIns="45967" rIns="91932" bIns="45967" numCol="1" anchor="t" anchorCtr="0" compatLnSpc="1">
            <a:prstTxWarp prst="textNoShape">
              <a:avLst/>
            </a:prstTxWarp>
          </a:bodyPr>
          <a:lstStyle>
            <a:lvl1pPr algn="r">
              <a:spcBef>
                <a:spcPct val="0"/>
              </a:spcBef>
              <a:buClrTx/>
              <a:buFontTx/>
              <a:buNone/>
              <a:defRPr sz="1200">
                <a:latin typeface="Times New Roman" pitchFamily="-112"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01040" y="4414839"/>
            <a:ext cx="5608320" cy="4184650"/>
          </a:xfrm>
          <a:prstGeom prst="rect">
            <a:avLst/>
          </a:prstGeom>
          <a:noFill/>
          <a:ln w="9525">
            <a:noFill/>
            <a:miter lim="800000"/>
            <a:headEnd/>
            <a:tailEnd/>
          </a:ln>
          <a:effectLst/>
        </p:spPr>
        <p:txBody>
          <a:bodyPr vert="horz" wrap="square" lIns="91932" tIns="45967" rIns="91932" bIns="459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29676"/>
            <a:ext cx="3037840" cy="465138"/>
          </a:xfrm>
          <a:prstGeom prst="rect">
            <a:avLst/>
          </a:prstGeom>
          <a:noFill/>
          <a:ln w="9525">
            <a:noFill/>
            <a:miter lim="800000"/>
            <a:headEnd/>
            <a:tailEnd/>
          </a:ln>
          <a:effectLst/>
        </p:spPr>
        <p:txBody>
          <a:bodyPr vert="horz" wrap="square" lIns="91932" tIns="45967" rIns="91932" bIns="45967" numCol="1" anchor="b" anchorCtr="0" compatLnSpc="1">
            <a:prstTxWarp prst="textNoShape">
              <a:avLst/>
            </a:prstTxWarp>
          </a:bodyPr>
          <a:lstStyle>
            <a:lvl1pPr>
              <a:spcBef>
                <a:spcPct val="0"/>
              </a:spcBef>
              <a:buClrTx/>
              <a:buFontTx/>
              <a:buNone/>
              <a:defRPr sz="1200">
                <a:latin typeface="Times New Roman" pitchFamily="-112" charset="0"/>
              </a:defRPr>
            </a:lvl1pPr>
          </a:lstStyle>
          <a:p>
            <a:pPr>
              <a:defRPr/>
            </a:pPr>
            <a:endParaRPr lang="en-US" dirty="0"/>
          </a:p>
        </p:txBody>
      </p:sp>
      <p:sp>
        <p:nvSpPr>
          <p:cNvPr id="34823" name="Rectangle 7"/>
          <p:cNvSpPr>
            <a:spLocks noGrp="1" noChangeArrowheads="1"/>
          </p:cNvSpPr>
          <p:nvPr>
            <p:ph type="sldNum" sz="quarter" idx="5"/>
          </p:nvPr>
        </p:nvSpPr>
        <p:spPr bwMode="auto">
          <a:xfrm>
            <a:off x="3970938" y="8829676"/>
            <a:ext cx="3037840" cy="465138"/>
          </a:xfrm>
          <a:prstGeom prst="rect">
            <a:avLst/>
          </a:prstGeom>
          <a:noFill/>
          <a:ln w="9525">
            <a:noFill/>
            <a:miter lim="800000"/>
            <a:headEnd/>
            <a:tailEnd/>
          </a:ln>
          <a:effectLst/>
        </p:spPr>
        <p:txBody>
          <a:bodyPr vert="horz" wrap="square" lIns="91932" tIns="45967" rIns="91932" bIns="45967" numCol="1" anchor="b" anchorCtr="0" compatLnSpc="1">
            <a:prstTxWarp prst="textNoShape">
              <a:avLst/>
            </a:prstTxWarp>
          </a:bodyPr>
          <a:lstStyle>
            <a:lvl1pPr algn="r">
              <a:spcBef>
                <a:spcPct val="0"/>
              </a:spcBef>
              <a:buClrTx/>
              <a:buFontTx/>
              <a:buNone/>
              <a:defRPr sz="1200">
                <a:latin typeface="Times New Roman" pitchFamily="-112" charset="0"/>
              </a:defRPr>
            </a:lvl1pPr>
          </a:lstStyle>
          <a:p>
            <a:pPr>
              <a:defRPr/>
            </a:pPr>
            <a:fld id="{CF452E82-3F48-463D-8386-316EE083CAAE}" type="slidenum">
              <a:rPr lang="en-US"/>
              <a:pPr>
                <a:defRPr/>
              </a:pPr>
              <a:t>‹#›</a:t>
            </a:fld>
            <a:endParaRPr lang="en-US" dirty="0"/>
          </a:p>
        </p:txBody>
      </p:sp>
    </p:spTree>
    <p:extLst>
      <p:ext uri="{BB962C8B-B14F-4D97-AF65-F5344CB8AC3E}">
        <p14:creationId xmlns:p14="http://schemas.microsoft.com/office/powerpoint/2010/main" val="181908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C2907E3-5DB5-418C-9E44-F9008B1C48E3}" type="slidenum">
              <a:rPr lang="en-US" smtClean="0"/>
              <a:pPr/>
              <a:t>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BEFC98A-E87E-4A93-9D78-C073536E321F}" type="slidenum">
              <a:rPr lang="en-US" smtClean="0"/>
              <a:pPr/>
              <a:t>10</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B33CEBA-8DCB-4595-9697-610E059A7092}" type="slidenum">
              <a:rPr lang="en-US" smtClean="0"/>
              <a:pPr/>
              <a:t>11</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7A90245-7ED8-472F-BE89-2C5B1A8BC00F}" type="slidenum">
              <a:rPr lang="en-US" smtClean="0"/>
              <a:pPr/>
              <a:t>12</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74F4A84-3164-4230-B1FD-19D9A4999222}" type="slidenum">
              <a:rPr lang="en-US" smtClean="0"/>
              <a:pPr/>
              <a:t>13</a:t>
            </a:fld>
            <a:endParaRPr 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A75E38E-F9A9-42B4-919B-37AC7A8F3936}" type="slidenum">
              <a:rPr lang="en-US" smtClean="0"/>
              <a:pPr/>
              <a:t>14</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BEFC98A-E87E-4A93-9D78-C073536E321F}" type="slidenum">
              <a:rPr lang="en-US" smtClean="0"/>
              <a:pPr/>
              <a:t>15</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8426B5E-C441-43B8-B41A-201F63FC0B2F}" type="slidenum">
              <a:rPr lang="en-US" smtClean="0"/>
              <a:pPr/>
              <a:t>20</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23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24</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994554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25</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395726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2</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3997428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26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7CD00EA-BEE8-4317-8644-23FA6FB9D82F}" type="slidenum">
              <a:rPr lang="en-US" smtClean="0"/>
              <a:pPr/>
              <a:t>27</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28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DEC5C51-ACC5-4072-AC26-BDCD9FC00CF3}" type="slidenum">
              <a:rPr lang="en-US" smtClean="0"/>
              <a:pPr/>
              <a:t>29</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359487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AAA6674-BDBE-4A14-80D3-66EFE2EDADCE}" type="slidenum">
              <a:rPr lang="en-US" smtClean="0"/>
              <a:pPr/>
              <a:t>4</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A9D8399-8B37-4F1E-9F4D-11FA04B62CDF}" type="slidenum">
              <a:rPr lang="en-US" smtClean="0"/>
              <a:pPr/>
              <a:t>5</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86736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A9D8399-8B37-4F1E-9F4D-11FA04B62CDF}" type="slidenum">
              <a:rPr lang="en-US" smtClean="0"/>
              <a:pPr/>
              <a:t>6</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326623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BEFC98A-E87E-4A93-9D78-C073536E321F}" type="slidenum">
              <a:rPr lang="en-US" smtClean="0"/>
              <a:pPr/>
              <a:t>7</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BEFC98A-E87E-4A93-9D78-C073536E321F}" type="slidenum">
              <a:rPr lang="en-US" smtClean="0"/>
              <a:pPr/>
              <a:t>8</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196710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BEFC98A-E87E-4A93-9D78-C073536E321F}" type="slidenum">
              <a:rPr lang="en-US" smtClean="0"/>
              <a:pPr/>
              <a:t>9</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latin typeface="Times New Roman" pitchFamily="-112" charset="0"/>
            </a:endParaRPr>
          </a:p>
        </p:txBody>
      </p:sp>
    </p:spTree>
    <p:extLst>
      <p:ext uri="{BB962C8B-B14F-4D97-AF65-F5344CB8AC3E}">
        <p14:creationId xmlns:p14="http://schemas.microsoft.com/office/powerpoint/2010/main" val="175238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2E7EC4-E6D0-4619-8ACE-C7EB3F1EB5F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1657EB-C77B-4FFF-8980-4B29C008379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4929387-5609-4A40-8A68-8906EA1FA4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E2E4FE-BAB0-481E-9EA3-35BD595FC2C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7532B8-1DF2-4EEF-A51E-D1B1AC4351B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02887B4-331F-4748-9863-842E8D504F0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A56EC71-3322-47E6-8F81-937A78282E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F991B87-4379-488C-BE79-3B767F7CAC7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D5CB9D6-E483-4225-8046-BBA726147DC4}" type="slidenum">
              <a:rPr lang="en-US"/>
              <a:pPr>
                <a:defRPr/>
              </a:pPr>
              <a:t>‹#›</a:t>
            </a:fld>
            <a:endParaRPr lang="en-US" dirty="0"/>
          </a:p>
        </p:txBody>
      </p:sp>
      <p:pic>
        <p:nvPicPr>
          <p:cNvPr id="5" name="Picture 2" descr="C:\Users\Nickm\AppData\Local\Microsoft\Windows\Temporary Internet Files\Content.Outlook\JDM2HJ8O\ACI logo 572x418 Feb 24.jpg"/>
          <p:cNvPicPr>
            <a:picLocks noChangeAspect="1" noChangeArrowheads="1"/>
          </p:cNvPicPr>
          <p:nvPr userDrawn="1"/>
        </p:nvPicPr>
        <p:blipFill>
          <a:blip r:embed="rId2" cstate="print"/>
          <a:srcRect/>
          <a:stretch>
            <a:fillRect/>
          </a:stretch>
        </p:blipFill>
        <p:spPr bwMode="auto">
          <a:xfrm>
            <a:off x="838200" y="474784"/>
            <a:ext cx="914400" cy="66821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CE0FF9-E0CC-46E4-BBBB-D42A5CF0C19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A11A17D-075F-4D45-9366-973037D5DD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a:latin typeface="Times New Roman" pitchFamily="-112"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a:latin typeface="Times New Roman" pitchFamily="-112"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atin typeface="Times New Roman" pitchFamily="-112" charset="0"/>
              </a:defRPr>
            </a:lvl1pPr>
          </a:lstStyle>
          <a:p>
            <a:pPr>
              <a:defRPr/>
            </a:pPr>
            <a:fld id="{20520F83-4A4F-4581-92FC-ABE5A777729C}" type="slidenum">
              <a:rPr lang="en-US"/>
              <a:pPr>
                <a:defRPr/>
              </a:pPr>
              <a:t>‹#›</a:t>
            </a:fld>
            <a:endParaRPr lang="en-US" dirty="0"/>
          </a:p>
        </p:txBody>
      </p:sp>
      <p:pic>
        <p:nvPicPr>
          <p:cNvPr id="7" name="Picture 2" descr="C:\Users\Nickm\AppData\Local\Microsoft\Windows\Temporary Internet Files\Content.Outlook\JDM2HJ8O\ACI logo 572x418 Feb 24.jpg"/>
          <p:cNvPicPr>
            <a:picLocks noChangeAspect="1" noChangeArrowheads="1"/>
          </p:cNvPicPr>
          <p:nvPr userDrawn="1"/>
        </p:nvPicPr>
        <p:blipFill>
          <a:blip r:embed="rId13" cstate="print"/>
          <a:srcRect/>
          <a:stretch>
            <a:fillRect/>
          </a:stretch>
        </p:blipFill>
        <p:spPr bwMode="auto">
          <a:xfrm>
            <a:off x="838200" y="474784"/>
            <a:ext cx="914400" cy="66821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gif"/><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gif"/><Relationship Id="rId12"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hyperlink" Target="http://www.nciinc.com/" TargetMode="External"/><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
          <p:cNvSpPr txBox="1">
            <a:spLocks noChangeArrowheads="1"/>
          </p:cNvSpPr>
          <p:nvPr/>
        </p:nvSpPr>
        <p:spPr bwMode="auto">
          <a:xfrm>
            <a:off x="0" y="304800"/>
            <a:ext cx="91440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2068" name="Text Box 20"/>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2069" name="Text Box 21"/>
          <p:cNvSpPr txBox="1">
            <a:spLocks noChangeArrowheads="1"/>
          </p:cNvSpPr>
          <p:nvPr/>
        </p:nvSpPr>
        <p:spPr bwMode="auto">
          <a:xfrm>
            <a:off x="0" y="304800"/>
            <a:ext cx="2514600" cy="10668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2072" name="Text Box 24"/>
          <p:cNvSpPr txBox="1">
            <a:spLocks noChangeArrowheads="1"/>
          </p:cNvSpPr>
          <p:nvPr/>
        </p:nvSpPr>
        <p:spPr bwMode="auto">
          <a:xfrm>
            <a:off x="413657" y="3429000"/>
            <a:ext cx="8610600" cy="2476500"/>
          </a:xfrm>
          <a:prstGeom prst="rect">
            <a:avLst/>
          </a:prstGeom>
          <a:solidFill>
            <a:schemeClr val="bg1"/>
          </a:solidFill>
          <a:ln w="9525">
            <a:noFill/>
            <a:miter lim="800000"/>
            <a:headEnd/>
            <a:tailEnd/>
          </a:ln>
        </p:spPr>
        <p:txBody>
          <a:bodyPr wrap="none"/>
          <a:lstStyle/>
          <a:p>
            <a:pPr algn="ctr">
              <a:lnSpc>
                <a:spcPct val="90000"/>
              </a:lnSpc>
            </a:pPr>
            <a:endParaRPr lang="en-US" sz="1600" dirty="0"/>
          </a:p>
          <a:p>
            <a:pPr algn="ctr">
              <a:lnSpc>
                <a:spcPct val="90000"/>
              </a:lnSpc>
              <a:buFont typeface="Wingdings" pitchFamily="-112" charset="2"/>
              <a:buNone/>
            </a:pPr>
            <a:r>
              <a:rPr lang="en-US" sz="2800" b="1" dirty="0"/>
              <a:t>Capabilities Presentation</a:t>
            </a:r>
          </a:p>
          <a:p>
            <a:pPr algn="ctr">
              <a:lnSpc>
                <a:spcPct val="90000"/>
              </a:lnSpc>
              <a:spcAft>
                <a:spcPts val="300"/>
              </a:spcAft>
              <a:buNone/>
            </a:pPr>
            <a:r>
              <a:rPr lang="en-US" sz="2800" b="1" dirty="0"/>
              <a:t>”Experience, Integrity, and</a:t>
            </a:r>
          </a:p>
          <a:p>
            <a:pPr algn="ctr">
              <a:lnSpc>
                <a:spcPct val="90000"/>
              </a:lnSpc>
              <a:spcAft>
                <a:spcPts val="300"/>
              </a:spcAft>
              <a:buNone/>
            </a:pPr>
            <a:r>
              <a:rPr lang="en-US" sz="2800" b="1" dirty="0"/>
              <a:t>Innovation”</a:t>
            </a:r>
          </a:p>
          <a:p>
            <a:pPr algn="ctr">
              <a:lnSpc>
                <a:spcPct val="90000"/>
              </a:lnSpc>
              <a:spcAft>
                <a:spcPts val="300"/>
              </a:spcAft>
              <a:buNone/>
            </a:pPr>
            <a:endParaRPr lang="en-US" sz="1400" b="1" dirty="0"/>
          </a:p>
          <a:p>
            <a:pPr algn="ctr">
              <a:lnSpc>
                <a:spcPct val="90000"/>
              </a:lnSpc>
              <a:spcAft>
                <a:spcPts val="300"/>
              </a:spcAft>
              <a:buNone/>
            </a:pPr>
            <a:r>
              <a:rPr lang="en-US" sz="1400" i="1" dirty="0"/>
              <a:t>2023</a:t>
            </a:r>
          </a:p>
          <a:p>
            <a:pPr algn="ctr">
              <a:lnSpc>
                <a:spcPct val="90000"/>
              </a:lnSpc>
              <a:buNone/>
            </a:pPr>
            <a:endParaRPr lang="en-US" sz="1400" b="1" dirty="0"/>
          </a:p>
        </p:txBody>
      </p:sp>
      <p:sp>
        <p:nvSpPr>
          <p:cNvPr id="30" name="Slide Number Placeholder 29"/>
          <p:cNvSpPr>
            <a:spLocks noGrp="1"/>
          </p:cNvSpPr>
          <p:nvPr>
            <p:ph type="sldNum" sz="quarter" idx="12"/>
          </p:nvPr>
        </p:nvSpPr>
        <p:spPr>
          <a:xfrm>
            <a:off x="8534400" y="6400800"/>
            <a:ext cx="609600" cy="457200"/>
          </a:xfrm>
        </p:spPr>
        <p:txBody>
          <a:bodyPr/>
          <a:lstStyle/>
          <a:p>
            <a:pPr algn="ctr">
              <a:defRPr/>
            </a:pPr>
            <a:fld id="{BD5CB9D6-E483-4225-8046-BBA726147DC4}" type="slidenum">
              <a:rPr lang="en-US" b="1" smtClean="0"/>
              <a:pPr algn="ctr">
                <a:defRPr/>
              </a:pPr>
              <a:t>1</a:t>
            </a:fld>
            <a:endParaRPr lang="en-US" b="1" dirty="0"/>
          </a:p>
        </p:txBody>
      </p:sp>
      <p:pic>
        <p:nvPicPr>
          <p:cNvPr id="1026" name="Picture 2" descr="C:\Users\Nickm\AppData\Local\Microsoft\Windows\Temporary Internet Files\Content.Outlook\JDM2HJ8O\ACI logo 572x418 Feb 24.jpg"/>
          <p:cNvPicPr>
            <a:picLocks noChangeAspect="1" noChangeArrowheads="1"/>
          </p:cNvPicPr>
          <p:nvPr/>
        </p:nvPicPr>
        <p:blipFill>
          <a:blip r:embed="rId3" cstate="print"/>
          <a:srcRect/>
          <a:stretch>
            <a:fillRect/>
          </a:stretch>
        </p:blipFill>
        <p:spPr bwMode="auto">
          <a:xfrm>
            <a:off x="2590800" y="1143000"/>
            <a:ext cx="4114800" cy="2667000"/>
          </a:xfrm>
          <a:prstGeom prst="rect">
            <a:avLst/>
          </a:prstGeom>
          <a:noFill/>
        </p:spPr>
      </p:pic>
      <p:pic>
        <p:nvPicPr>
          <p:cNvPr id="34820" name="Picture 4" descr="http://aci-8a.com/wp-content/uploads/2011/09/sdvosb.png"/>
          <p:cNvPicPr>
            <a:picLocks noChangeAspect="1" noChangeArrowheads="1"/>
          </p:cNvPicPr>
          <p:nvPr/>
        </p:nvPicPr>
        <p:blipFill>
          <a:blip r:embed="rId4" cstate="print"/>
          <a:srcRect/>
          <a:stretch>
            <a:fillRect/>
          </a:stretch>
        </p:blipFill>
        <p:spPr bwMode="auto">
          <a:xfrm>
            <a:off x="7848600" y="5675299"/>
            <a:ext cx="1175657" cy="1106501"/>
          </a:xfrm>
          <a:prstGeom prst="rect">
            <a:avLst/>
          </a:prstGeom>
          <a:noFill/>
        </p:spPr>
      </p:pic>
      <p:pic>
        <p:nvPicPr>
          <p:cNvPr id="1028" name="Picture 4" descr="8(a) STARS III | GSA">
            <a:extLst>
              <a:ext uri="{FF2B5EF4-FFF2-40B4-BE49-F238E27FC236}">
                <a16:creationId xmlns:a16="http://schemas.microsoft.com/office/drawing/2014/main" id="{57FB35A0-B77B-49D0-B11D-2A362ED9A8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69321"/>
            <a:ext cx="33337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3C852C8-1F07-7837-8DF1-6D7083176DE5}"/>
              </a:ext>
            </a:extLst>
          </p:cNvPr>
          <p:cNvPicPr>
            <a:picLocks noChangeAspect="1"/>
          </p:cNvPicPr>
          <p:nvPr/>
        </p:nvPicPr>
        <p:blipFill>
          <a:blip r:embed="rId6"/>
          <a:stretch>
            <a:fillRect/>
          </a:stretch>
        </p:blipFill>
        <p:spPr>
          <a:xfrm>
            <a:off x="76200" y="1342012"/>
            <a:ext cx="1762125" cy="1162050"/>
          </a:xfrm>
          <a:prstGeom prst="rect">
            <a:avLst/>
          </a:prstGeom>
        </p:spPr>
      </p:pic>
      <p:pic>
        <p:nvPicPr>
          <p:cNvPr id="5" name="Picture 4">
            <a:extLst>
              <a:ext uri="{FF2B5EF4-FFF2-40B4-BE49-F238E27FC236}">
                <a16:creationId xmlns:a16="http://schemas.microsoft.com/office/drawing/2014/main" id="{5E0E8766-B0A0-3C1E-8FDC-157AB3C8D64E}"/>
              </a:ext>
            </a:extLst>
          </p:cNvPr>
          <p:cNvPicPr>
            <a:picLocks noChangeAspect="1"/>
          </p:cNvPicPr>
          <p:nvPr/>
        </p:nvPicPr>
        <p:blipFill>
          <a:blip r:embed="rId7"/>
          <a:stretch>
            <a:fillRect/>
          </a:stretch>
        </p:blipFill>
        <p:spPr>
          <a:xfrm>
            <a:off x="7051913" y="1229738"/>
            <a:ext cx="2015887" cy="965009"/>
          </a:xfrm>
          <a:prstGeom prst="rect">
            <a:avLst/>
          </a:prstGeom>
        </p:spPr>
      </p:pic>
    </p:spTree>
  </p:cSld>
  <p:clrMapOvr>
    <a:masterClrMapping/>
  </p:clrMapOvr>
  <p:transition advTm="28000">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8196"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45071" name="Rectangle 15"/>
          <p:cNvSpPr>
            <a:spLocks noChangeArrowheads="1"/>
          </p:cNvSpPr>
          <p:nvPr/>
        </p:nvSpPr>
        <p:spPr bwMode="auto">
          <a:xfrm>
            <a:off x="457200" y="1752600"/>
            <a:ext cx="7772400" cy="2308324"/>
          </a:xfrm>
          <a:prstGeom prst="rect">
            <a:avLst/>
          </a:prstGeom>
          <a:noFill/>
          <a:ln w="9525">
            <a:noFill/>
            <a:miter lim="800000"/>
            <a:headEnd/>
            <a:tailEnd/>
          </a:ln>
        </p:spPr>
        <p:txBody>
          <a:bodyPr wrap="square">
            <a:spAutoFit/>
          </a:bodyPr>
          <a:lstStyle/>
          <a:p>
            <a:pPr algn="just"/>
            <a:r>
              <a:rPr lang="en-US" dirty="0"/>
              <a:t>  Adjuvant has expertise with both project and portfolio architecture</a:t>
            </a:r>
          </a:p>
          <a:p>
            <a:pPr lvl="1"/>
            <a:r>
              <a:rPr lang="en-US" dirty="0"/>
              <a:t> Department of Defense Architecture Framework (DoDAF)</a:t>
            </a:r>
          </a:p>
          <a:p>
            <a:pPr lvl="1"/>
            <a:r>
              <a:rPr lang="en-US" dirty="0"/>
              <a:t> Service views and Operational Views</a:t>
            </a:r>
          </a:p>
          <a:p>
            <a:pPr lvl="1"/>
            <a:r>
              <a:rPr lang="en-US" dirty="0"/>
              <a:t> Business processing modeling notation </a:t>
            </a:r>
          </a:p>
          <a:p>
            <a:pPr lvl="1"/>
            <a:r>
              <a:rPr lang="en-US" dirty="0"/>
              <a:t> Enterprise encyclopedia with software descriptions</a:t>
            </a:r>
          </a:p>
          <a:p>
            <a:pPr lvl="1"/>
            <a:r>
              <a:rPr lang="en-US" dirty="0"/>
              <a:t> Data can be leverage for application rationalization</a:t>
            </a:r>
          </a:p>
        </p:txBody>
      </p:sp>
      <p:sp>
        <p:nvSpPr>
          <p:cNvPr id="8206"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8DE2E4FE-BAB0-481E-9EA3-35BD595FC2C5}" type="slidenum">
              <a:rPr lang="en-US" smtClean="0"/>
              <a:pPr>
                <a:defRPr/>
              </a:pPr>
              <a:t>10</a:t>
            </a:fld>
            <a:endParaRPr lang="en-US" dirty="0"/>
          </a:p>
        </p:txBody>
      </p:sp>
      <p:sp>
        <p:nvSpPr>
          <p:cNvPr id="18" name="Rectangle 16"/>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Enterprise Architecture</a:t>
            </a:r>
          </a:p>
        </p:txBody>
      </p:sp>
      <p:pic>
        <p:nvPicPr>
          <p:cNvPr id="3074" name="Picture 2" descr="Image result for enterprise architecture photo">
            <a:extLst>
              <a:ext uri="{FF2B5EF4-FFF2-40B4-BE49-F238E27FC236}">
                <a16:creationId xmlns:a16="http://schemas.microsoft.com/office/drawing/2014/main" id="{4BB52859-01C8-4497-AE2F-680281F6D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41924"/>
            <a:ext cx="4215111" cy="1806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071"/>
                                        </p:tgtEl>
                                        <p:attrNameLst>
                                          <p:attrName>style.visibility</p:attrName>
                                        </p:attrNameLst>
                                      </p:cBhvr>
                                      <p:to>
                                        <p:strVal val="visible"/>
                                      </p:to>
                                    </p:set>
                                    <p:anim calcmode="lin" valueType="num">
                                      <p:cBhvr additive="base">
                                        <p:cTn id="7" dur="500" fill="hold"/>
                                        <p:tgtEl>
                                          <p:spTgt spid="45071"/>
                                        </p:tgtEl>
                                        <p:attrNameLst>
                                          <p:attrName>ppt_x</p:attrName>
                                        </p:attrNameLst>
                                      </p:cBhvr>
                                      <p:tavLst>
                                        <p:tav tm="0">
                                          <p:val>
                                            <p:strVal val="#ppt_x"/>
                                          </p:val>
                                        </p:tav>
                                        <p:tav tm="100000">
                                          <p:val>
                                            <p:strVal val="#ppt_x"/>
                                          </p:val>
                                        </p:tav>
                                      </p:tavLst>
                                    </p:anim>
                                    <p:anim calcmode="lin" valueType="num">
                                      <p:cBhvr additive="base">
                                        <p:cTn id="8"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1"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4100"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5375" name="Rectangle 15"/>
          <p:cNvSpPr>
            <a:spLocks noGrp="1" noChangeArrowheads="1"/>
          </p:cNvSpPr>
          <p:nvPr>
            <p:ph type="body" idx="4294967295"/>
          </p:nvPr>
        </p:nvSpPr>
        <p:spPr>
          <a:xfrm>
            <a:off x="685800" y="2057400"/>
            <a:ext cx="6172200" cy="1828800"/>
          </a:xfrm>
        </p:spPr>
        <p:txBody>
          <a:bodyPr/>
          <a:lstStyle/>
          <a:p>
            <a:pPr eaLnBrk="1" hangingPunct="1">
              <a:lnSpc>
                <a:spcPct val="90000"/>
              </a:lnSpc>
              <a:buClr>
                <a:srgbClr val="FF0000"/>
              </a:buClr>
              <a:buFont typeface="Wingdings" pitchFamily="-112" charset="2"/>
              <a:buChar char="§"/>
            </a:pPr>
            <a:r>
              <a:rPr lang="en-US" sz="1800" b="1" dirty="0">
                <a:latin typeface="Verdana" pitchFamily="-112" charset="0"/>
              </a:rPr>
              <a:t>Internet Enabled System Development</a:t>
            </a:r>
          </a:p>
          <a:p>
            <a:pPr lvl="1" eaLnBrk="1" hangingPunct="1">
              <a:lnSpc>
                <a:spcPct val="90000"/>
              </a:lnSpc>
              <a:buClr>
                <a:srgbClr val="FF0000"/>
              </a:buClr>
              <a:buFont typeface="Wingdings" pitchFamily="-112" charset="2"/>
              <a:buChar char="§"/>
            </a:pPr>
            <a:r>
              <a:rPr lang="en-US" sz="1600" dirty="0">
                <a:latin typeface="Verdana" pitchFamily="-112" charset="0"/>
              </a:rPr>
              <a:t>Cross-Platform Web System Design and Development</a:t>
            </a:r>
          </a:p>
          <a:p>
            <a:pPr lvl="1" eaLnBrk="1" hangingPunct="1">
              <a:lnSpc>
                <a:spcPct val="90000"/>
              </a:lnSpc>
              <a:buClr>
                <a:srgbClr val="FF0000"/>
              </a:buClr>
              <a:buFont typeface="Wingdings" pitchFamily="-112" charset="2"/>
              <a:buChar char="§"/>
            </a:pPr>
            <a:r>
              <a:rPr lang="en-US" sz="1600" dirty="0">
                <a:latin typeface="Verdana" pitchFamily="-112" charset="0"/>
              </a:rPr>
              <a:t>Application Interface Development utilizing</a:t>
            </a:r>
          </a:p>
          <a:p>
            <a:pPr lvl="2" eaLnBrk="1" hangingPunct="1">
              <a:lnSpc>
                <a:spcPct val="90000"/>
              </a:lnSpc>
              <a:buClr>
                <a:srgbClr val="FF0000"/>
              </a:buClr>
              <a:buFont typeface="Wingdings" pitchFamily="-112" charset="2"/>
              <a:buChar char="§"/>
            </a:pPr>
            <a:r>
              <a:rPr lang="en-US" sz="1400" dirty="0">
                <a:latin typeface="Verdana" pitchFamily="-112" charset="0"/>
              </a:rPr>
              <a:t>JAVA, J2EE </a:t>
            </a:r>
          </a:p>
          <a:p>
            <a:pPr lvl="2" eaLnBrk="1" hangingPunct="1">
              <a:lnSpc>
                <a:spcPct val="90000"/>
              </a:lnSpc>
              <a:buClr>
                <a:srgbClr val="FF0000"/>
              </a:buClr>
              <a:buFont typeface="Wingdings" pitchFamily="-112" charset="2"/>
              <a:buChar char="§"/>
            </a:pPr>
            <a:r>
              <a:rPr lang="en-US" sz="1400" dirty="0">
                <a:latin typeface="Verdana" pitchFamily="-112" charset="0"/>
              </a:rPr>
              <a:t>ASP.NET, NodeJS, XML, UML, HTML5, ReactJS</a:t>
            </a:r>
          </a:p>
          <a:p>
            <a:pPr lvl="1" eaLnBrk="1" hangingPunct="1">
              <a:lnSpc>
                <a:spcPct val="90000"/>
              </a:lnSpc>
              <a:buClr>
                <a:srgbClr val="FF0000"/>
              </a:buClr>
              <a:buFont typeface="Wingdings" pitchFamily="-112" charset="2"/>
              <a:buChar char="§"/>
            </a:pPr>
            <a:r>
              <a:rPr lang="en-US" sz="1600" dirty="0">
                <a:latin typeface="Verdana" pitchFamily="-112" charset="0"/>
              </a:rPr>
              <a:t>Visual Basic and C#</a:t>
            </a:r>
          </a:p>
          <a:p>
            <a:pPr lvl="1" eaLnBrk="1" hangingPunct="1">
              <a:lnSpc>
                <a:spcPct val="90000"/>
              </a:lnSpc>
              <a:buClr>
                <a:srgbClr val="FF0000"/>
              </a:buClr>
              <a:buFont typeface="Wingdings" pitchFamily="-112" charset="2"/>
              <a:buChar char="§"/>
            </a:pPr>
            <a:r>
              <a:rPr lang="en-US" sz="1600" dirty="0">
                <a:latin typeface="Verdana" pitchFamily="-112" charset="0"/>
              </a:rPr>
              <a:t>Certified Scrum Master on staff</a:t>
            </a:r>
          </a:p>
          <a:p>
            <a:pPr lvl="1" eaLnBrk="1" hangingPunct="1">
              <a:lnSpc>
                <a:spcPct val="90000"/>
              </a:lnSpc>
              <a:buClr>
                <a:srgbClr val="FF0000"/>
              </a:buClr>
              <a:buFont typeface="Wingdings" pitchFamily="-112" charset="2"/>
              <a:buChar char="§"/>
            </a:pPr>
            <a:endParaRPr lang="en-US" sz="1600" dirty="0">
              <a:latin typeface="Verdana" pitchFamily="-112" charset="0"/>
            </a:endParaRPr>
          </a:p>
          <a:p>
            <a:pPr lvl="1" eaLnBrk="1" hangingPunct="1">
              <a:lnSpc>
                <a:spcPct val="90000"/>
              </a:lnSpc>
              <a:buClr>
                <a:srgbClr val="FF0000"/>
              </a:buClr>
              <a:buFont typeface="Wingdings" pitchFamily="-112" charset="2"/>
              <a:buChar char="§"/>
            </a:pPr>
            <a:endParaRPr lang="en-US" sz="1600" dirty="0">
              <a:latin typeface="Verdana" pitchFamily="-112" charset="0"/>
            </a:endParaRPr>
          </a:p>
        </p:txBody>
      </p:sp>
      <p:pic>
        <p:nvPicPr>
          <p:cNvPr id="15383" name="Picture 23"/>
          <p:cNvPicPr>
            <a:picLocks noChangeAspect="1" noChangeArrowheads="1"/>
          </p:cNvPicPr>
          <p:nvPr/>
        </p:nvPicPr>
        <p:blipFill>
          <a:blip r:embed="rId3" cstate="print"/>
          <a:srcRect/>
          <a:stretch>
            <a:fillRect/>
          </a:stretch>
        </p:blipFill>
        <p:spPr bwMode="auto">
          <a:xfrm>
            <a:off x="5486400" y="4419600"/>
            <a:ext cx="2743200" cy="2082800"/>
          </a:xfrm>
          <a:prstGeom prst="rect">
            <a:avLst/>
          </a:prstGeom>
          <a:noFill/>
          <a:ln w="12700">
            <a:solidFill>
              <a:schemeClr val="tx1"/>
            </a:solidFill>
            <a:miter lim="800000"/>
            <a:headEnd/>
            <a:tailEnd/>
          </a:ln>
        </p:spPr>
      </p:pic>
      <p:sp>
        <p:nvSpPr>
          <p:cNvPr id="4109"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r>
              <a:rPr lang="en-US" b="1" dirty="0">
                <a:latin typeface="Times New Roman" pitchFamily="-112" charset="0"/>
              </a:rPr>
              <a:t> </a:t>
            </a:r>
          </a:p>
        </p:txBody>
      </p:sp>
      <p:pic>
        <p:nvPicPr>
          <p:cNvPr id="4110" name="Picture 16" descr="MMj02544440000[1]"/>
          <p:cNvPicPr>
            <a:picLocks noChangeAspect="1" noChangeArrowheads="1" noCrop="1"/>
          </p:cNvPicPr>
          <p:nvPr/>
        </p:nvPicPr>
        <p:blipFill>
          <a:blip r:embed="rId4" cstate="print"/>
          <a:srcRect/>
          <a:stretch>
            <a:fillRect/>
          </a:stretch>
        </p:blipFill>
        <p:spPr bwMode="auto">
          <a:xfrm>
            <a:off x="6860219" y="2462074"/>
            <a:ext cx="1352550" cy="1000125"/>
          </a:xfrm>
          <a:prstGeom prst="rect">
            <a:avLst/>
          </a:prstGeom>
          <a:noFill/>
          <a:ln w="9525">
            <a:noFill/>
            <a:miter lim="800000"/>
            <a:headEnd/>
            <a:tailEnd/>
          </a:ln>
        </p:spPr>
      </p:pic>
      <p:pic>
        <p:nvPicPr>
          <p:cNvPr id="4112" name="Picture 15"/>
          <p:cNvPicPr>
            <a:picLocks noChangeAspect="1" noChangeArrowheads="1"/>
          </p:cNvPicPr>
          <p:nvPr/>
        </p:nvPicPr>
        <p:blipFill>
          <a:blip r:embed="rId5" cstate="print"/>
          <a:srcRect/>
          <a:stretch>
            <a:fillRect/>
          </a:stretch>
        </p:blipFill>
        <p:spPr bwMode="auto">
          <a:xfrm>
            <a:off x="533400" y="4191000"/>
            <a:ext cx="3810000" cy="2438400"/>
          </a:xfrm>
          <a:prstGeom prst="rect">
            <a:avLst/>
          </a:prstGeom>
          <a:noFill/>
          <a:ln w="9525">
            <a:noFill/>
            <a:miter lim="800000"/>
            <a:headEnd/>
            <a:tailEnd/>
          </a:ln>
        </p:spPr>
      </p:pic>
      <p:sp>
        <p:nvSpPr>
          <p:cNvPr id="18" name="Slide Number Placeholder 17"/>
          <p:cNvSpPr>
            <a:spLocks noGrp="1"/>
          </p:cNvSpPr>
          <p:nvPr>
            <p:ph type="sldNum" sz="quarter" idx="12"/>
          </p:nvPr>
        </p:nvSpPr>
        <p:spPr/>
        <p:txBody>
          <a:bodyPr/>
          <a:lstStyle/>
          <a:p>
            <a:pPr>
              <a:defRPr/>
            </a:pPr>
            <a:fld id="{BD5CB9D6-E483-4225-8046-BBA726147DC4}" type="slidenum">
              <a:rPr lang="en-US" smtClean="0"/>
              <a:pPr>
                <a:defRPr/>
              </a:pPr>
              <a:t>11</a:t>
            </a:fld>
            <a:endParaRPr lang="en-US" dirty="0"/>
          </a:p>
        </p:txBody>
      </p:sp>
      <p:sp>
        <p:nvSpPr>
          <p:cNvPr id="20" name="Rectangle 16"/>
          <p:cNvSpPr>
            <a:spLocks noChangeArrowheads="1"/>
          </p:cNvSpPr>
          <p:nvPr/>
        </p:nvSpPr>
        <p:spPr bwMode="auto">
          <a:xfrm>
            <a:off x="76200" y="1371600"/>
            <a:ext cx="5410200" cy="609600"/>
          </a:xfrm>
          <a:prstGeom prst="rect">
            <a:avLst/>
          </a:prstGeom>
          <a:noFill/>
          <a:ln w="9525">
            <a:noFill/>
            <a:miter lim="800000"/>
            <a:headEnd/>
            <a:tailEnd/>
          </a:ln>
        </p:spPr>
        <p:txBody>
          <a:bodyPr/>
          <a:lstStyle/>
          <a:p>
            <a:pPr marL="342900" indent="-342900">
              <a:buNone/>
            </a:pPr>
            <a:r>
              <a:rPr lang="en-US" sz="2400" b="1" dirty="0"/>
              <a:t>Application Technologies</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75">
                                            <p:txEl>
                                              <p:pRg st="0" end="0"/>
                                            </p:txEl>
                                          </p:spTgt>
                                        </p:tgtEl>
                                        <p:attrNameLst>
                                          <p:attrName>style.visibility</p:attrName>
                                        </p:attrNameLst>
                                      </p:cBhvr>
                                      <p:to>
                                        <p:strVal val="visible"/>
                                      </p:to>
                                    </p:set>
                                    <p:anim calcmode="lin" valueType="num">
                                      <p:cBhvr additive="base">
                                        <p:cTn id="7" dur="500" fill="hold"/>
                                        <p:tgtEl>
                                          <p:spTgt spid="153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75">
                                            <p:txEl>
                                              <p:pRg st="1" end="1"/>
                                            </p:txEl>
                                          </p:spTgt>
                                        </p:tgtEl>
                                        <p:attrNameLst>
                                          <p:attrName>style.visibility</p:attrName>
                                        </p:attrNameLst>
                                      </p:cBhvr>
                                      <p:to>
                                        <p:strVal val="visible"/>
                                      </p:to>
                                    </p:set>
                                    <p:anim calcmode="lin" valueType="num">
                                      <p:cBhvr additive="base">
                                        <p:cTn id="13" dur="500" fill="hold"/>
                                        <p:tgtEl>
                                          <p:spTgt spid="153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375">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5375">
                                            <p:txEl>
                                              <p:pRg st="2" end="2"/>
                                            </p:txEl>
                                          </p:spTgt>
                                        </p:tgtEl>
                                        <p:attrNameLst>
                                          <p:attrName>style.visibility</p:attrName>
                                        </p:attrNameLst>
                                      </p:cBhvr>
                                      <p:to>
                                        <p:strVal val="visible"/>
                                      </p:to>
                                    </p:set>
                                    <p:anim calcmode="lin" valueType="num">
                                      <p:cBhvr additive="base">
                                        <p:cTn id="18" dur="500" fill="hold"/>
                                        <p:tgtEl>
                                          <p:spTgt spid="15375">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5375">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5375">
                                            <p:txEl>
                                              <p:pRg st="3" end="3"/>
                                            </p:txEl>
                                          </p:spTgt>
                                        </p:tgtEl>
                                        <p:attrNameLst>
                                          <p:attrName>style.visibility</p:attrName>
                                        </p:attrNameLst>
                                      </p:cBhvr>
                                      <p:to>
                                        <p:strVal val="visible"/>
                                      </p:to>
                                    </p:set>
                                    <p:anim calcmode="lin" valueType="num">
                                      <p:cBhvr additive="base">
                                        <p:cTn id="22" dur="500" fill="hold"/>
                                        <p:tgtEl>
                                          <p:spTgt spid="1537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537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5375">
                                            <p:txEl>
                                              <p:pRg st="4" end="4"/>
                                            </p:txEl>
                                          </p:spTgt>
                                        </p:tgtEl>
                                        <p:attrNameLst>
                                          <p:attrName>style.visibility</p:attrName>
                                        </p:attrNameLst>
                                      </p:cBhvr>
                                      <p:to>
                                        <p:strVal val="visible"/>
                                      </p:to>
                                    </p:set>
                                    <p:anim calcmode="lin" valueType="num">
                                      <p:cBhvr additive="base">
                                        <p:cTn id="27" dur="500" fill="hold"/>
                                        <p:tgtEl>
                                          <p:spTgt spid="1537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37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15375">
                                            <p:txEl>
                                              <p:pRg st="5" end="5"/>
                                            </p:txEl>
                                          </p:spTgt>
                                        </p:tgtEl>
                                        <p:attrNameLst>
                                          <p:attrName>style.visibility</p:attrName>
                                        </p:attrNameLst>
                                      </p:cBhvr>
                                      <p:to>
                                        <p:strVal val="visible"/>
                                      </p:to>
                                    </p:set>
                                    <p:anim calcmode="lin" valueType="num">
                                      <p:cBhvr additive="base">
                                        <p:cTn id="32" dur="500" fill="hold"/>
                                        <p:tgtEl>
                                          <p:spTgt spid="1537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5375">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5375">
                                            <p:txEl>
                                              <p:pRg st="6" end="6"/>
                                            </p:txEl>
                                          </p:spTgt>
                                        </p:tgtEl>
                                        <p:attrNameLst>
                                          <p:attrName>style.visibility</p:attrName>
                                        </p:attrNameLst>
                                      </p:cBhvr>
                                      <p:to>
                                        <p:strVal val="visible"/>
                                      </p:to>
                                    </p:set>
                                    <p:anim calcmode="lin" valueType="num">
                                      <p:cBhvr additive="base">
                                        <p:cTn id="36" dur="500" fill="hold"/>
                                        <p:tgtEl>
                                          <p:spTgt spid="15375">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5375">
                                            <p:txEl>
                                              <p:pRg st="6" end="6"/>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6" fill="hold" nodeType="afterEffect">
                                  <p:stCondLst>
                                    <p:cond delay="0"/>
                                  </p:stCondLst>
                                  <p:childTnLst>
                                    <p:set>
                                      <p:cBhvr>
                                        <p:cTn id="40" dur="1" fill="hold">
                                          <p:stCondLst>
                                            <p:cond delay="0"/>
                                          </p:stCondLst>
                                        </p:cTn>
                                        <p:tgtEl>
                                          <p:spTgt spid="15383"/>
                                        </p:tgtEl>
                                        <p:attrNameLst>
                                          <p:attrName>style.visibility</p:attrName>
                                        </p:attrNameLst>
                                      </p:cBhvr>
                                      <p:to>
                                        <p:strVal val="visible"/>
                                      </p:to>
                                    </p:set>
                                    <p:anim calcmode="lin" valueType="num">
                                      <p:cBhvr additive="base">
                                        <p:cTn id="41" dur="500" fill="hold"/>
                                        <p:tgtEl>
                                          <p:spTgt spid="15383"/>
                                        </p:tgtEl>
                                        <p:attrNameLst>
                                          <p:attrName>ppt_x</p:attrName>
                                        </p:attrNameLst>
                                      </p:cBhvr>
                                      <p:tavLst>
                                        <p:tav tm="0">
                                          <p:val>
                                            <p:strVal val="1+#ppt_w/2"/>
                                          </p:val>
                                        </p:tav>
                                        <p:tav tm="100000">
                                          <p:val>
                                            <p:strVal val="#ppt_x"/>
                                          </p:val>
                                        </p:tav>
                                      </p:tavLst>
                                    </p:anim>
                                    <p:anim calcmode="lin" valueType="num">
                                      <p:cBhvr additive="base">
                                        <p:cTn id="42" dur="500" fill="hold"/>
                                        <p:tgtEl>
                                          <p:spTgt spid="1538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build="p" autoUpdateAnimBg="0" advAuto="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5124"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9225" name="Rectangle 9"/>
          <p:cNvSpPr>
            <a:spLocks noGrp="1" noChangeArrowheads="1"/>
          </p:cNvSpPr>
          <p:nvPr>
            <p:ph type="body" idx="4294967295"/>
          </p:nvPr>
        </p:nvSpPr>
        <p:spPr>
          <a:xfrm>
            <a:off x="838200" y="1905000"/>
            <a:ext cx="6172200" cy="990600"/>
          </a:xfrm>
        </p:spPr>
        <p:txBody>
          <a:bodyPr/>
          <a:lstStyle/>
          <a:p>
            <a:pPr eaLnBrk="1" hangingPunct="1">
              <a:buClr>
                <a:srgbClr val="FF0000"/>
              </a:buClr>
              <a:buFont typeface="Wingdings" pitchFamily="-112" charset="2"/>
              <a:buChar char="§"/>
            </a:pPr>
            <a:r>
              <a:rPr lang="en-US" sz="1800" b="1" dirty="0">
                <a:latin typeface="Verdana" pitchFamily="-112" charset="0"/>
              </a:rPr>
              <a:t>Database Architecture Design</a:t>
            </a:r>
          </a:p>
          <a:p>
            <a:pPr lvl="1" eaLnBrk="1" hangingPunct="1">
              <a:buClr>
                <a:srgbClr val="FF0000"/>
              </a:buClr>
              <a:buFont typeface="Wingdings" pitchFamily="-112" charset="2"/>
              <a:buChar char="§"/>
            </a:pPr>
            <a:r>
              <a:rPr lang="en-US" sz="1600" dirty="0">
                <a:latin typeface="Verdana" pitchFamily="-112" charset="0"/>
              </a:rPr>
              <a:t>Logical layer</a:t>
            </a:r>
          </a:p>
          <a:p>
            <a:pPr lvl="1" eaLnBrk="1" hangingPunct="1">
              <a:buClr>
                <a:srgbClr val="FF0000"/>
              </a:buClr>
              <a:buFont typeface="Wingdings" pitchFamily="-112" charset="2"/>
              <a:buChar char="§"/>
            </a:pPr>
            <a:r>
              <a:rPr lang="en-US" sz="1600" dirty="0">
                <a:latin typeface="Verdana" pitchFamily="-112" charset="0"/>
              </a:rPr>
              <a:t>Physical layer</a:t>
            </a:r>
          </a:p>
        </p:txBody>
      </p:sp>
      <p:sp>
        <p:nvSpPr>
          <p:cNvPr id="9241" name="Rectangle 25"/>
          <p:cNvSpPr>
            <a:spLocks noChangeArrowheads="1"/>
          </p:cNvSpPr>
          <p:nvPr/>
        </p:nvSpPr>
        <p:spPr bwMode="auto">
          <a:xfrm>
            <a:off x="762000" y="2971800"/>
            <a:ext cx="6172200" cy="990600"/>
          </a:xfrm>
          <a:prstGeom prst="rect">
            <a:avLst/>
          </a:prstGeom>
          <a:noFill/>
          <a:ln w="9525">
            <a:noFill/>
            <a:miter lim="800000"/>
            <a:headEnd/>
            <a:tailEnd/>
          </a:ln>
        </p:spPr>
        <p:txBody>
          <a:bodyPr/>
          <a:lstStyle/>
          <a:p>
            <a:pPr marL="342900" indent="-342900"/>
            <a:r>
              <a:rPr lang="en-US" b="1" dirty="0"/>
              <a:t>Database Development &amp; Implementation</a:t>
            </a:r>
            <a:r>
              <a:rPr lang="en-US" dirty="0"/>
              <a:t> </a:t>
            </a:r>
          </a:p>
          <a:p>
            <a:pPr marL="742950" lvl="1" indent="-285750"/>
            <a:r>
              <a:rPr lang="en-US" sz="1600" dirty="0"/>
              <a:t>Online Transaction Processing (OLTP) </a:t>
            </a:r>
          </a:p>
          <a:p>
            <a:pPr marL="742950" lvl="1" indent="-285750"/>
            <a:r>
              <a:rPr lang="en-US" sz="1600" dirty="0"/>
              <a:t>Online Analytical Processing (OLAP)</a:t>
            </a:r>
            <a:endParaRPr lang="en-US" dirty="0"/>
          </a:p>
        </p:txBody>
      </p:sp>
      <p:sp>
        <p:nvSpPr>
          <p:cNvPr id="9242" name="Rectangle 26"/>
          <p:cNvSpPr>
            <a:spLocks noChangeArrowheads="1"/>
          </p:cNvSpPr>
          <p:nvPr/>
        </p:nvSpPr>
        <p:spPr bwMode="auto">
          <a:xfrm>
            <a:off x="914400" y="4038600"/>
            <a:ext cx="6172200" cy="1676400"/>
          </a:xfrm>
          <a:prstGeom prst="rect">
            <a:avLst/>
          </a:prstGeom>
          <a:noFill/>
          <a:ln w="9525">
            <a:noFill/>
            <a:miter lim="800000"/>
            <a:headEnd/>
            <a:tailEnd/>
          </a:ln>
        </p:spPr>
        <p:txBody>
          <a:bodyPr/>
          <a:lstStyle/>
          <a:p>
            <a:pPr marL="342900" indent="-342900"/>
            <a:r>
              <a:rPr lang="en-US" b="1" dirty="0"/>
              <a:t>Database Administration</a:t>
            </a:r>
          </a:p>
          <a:p>
            <a:pPr marL="742950" lvl="1" indent="-285750"/>
            <a:r>
              <a:rPr lang="en-US" sz="1600" dirty="0"/>
              <a:t>ORACLE, SQL*Server &amp; others</a:t>
            </a:r>
          </a:p>
          <a:p>
            <a:pPr marL="742950" lvl="1" indent="-285750"/>
            <a:r>
              <a:rPr lang="en-US" sz="1600" dirty="0"/>
              <a:t>Data Migration</a:t>
            </a:r>
          </a:p>
          <a:p>
            <a:pPr marL="742950" lvl="1" indent="-285750"/>
            <a:r>
              <a:rPr lang="en-US" sz="1600" dirty="0"/>
              <a:t>Production operations</a:t>
            </a:r>
          </a:p>
          <a:p>
            <a:pPr marL="742950" lvl="1" indent="-285750"/>
            <a:r>
              <a:rPr lang="en-US" sz="1600" dirty="0"/>
              <a:t>Performance Tuning</a:t>
            </a:r>
          </a:p>
          <a:p>
            <a:pPr marL="742950" lvl="1" indent="-285750"/>
            <a:r>
              <a:rPr lang="en-US" sz="1600" dirty="0"/>
              <a:t>Security</a:t>
            </a:r>
          </a:p>
          <a:p>
            <a:pPr marL="742950" lvl="1" indent="-285750"/>
            <a:r>
              <a:rPr lang="en-US" sz="1600" dirty="0"/>
              <a:t>Disaster Recovery</a:t>
            </a:r>
          </a:p>
        </p:txBody>
      </p:sp>
      <p:pic>
        <p:nvPicPr>
          <p:cNvPr id="9250" name="Picture 34" descr="ERDesign"/>
          <p:cNvPicPr>
            <a:picLocks noChangeAspect="1" noChangeArrowheads="1"/>
          </p:cNvPicPr>
          <p:nvPr/>
        </p:nvPicPr>
        <p:blipFill>
          <a:blip r:embed="rId3" cstate="print"/>
          <a:srcRect/>
          <a:stretch>
            <a:fillRect/>
          </a:stretch>
        </p:blipFill>
        <p:spPr bwMode="auto">
          <a:xfrm>
            <a:off x="5791200" y="3657600"/>
            <a:ext cx="2971800" cy="2246312"/>
          </a:xfrm>
          <a:prstGeom prst="rect">
            <a:avLst/>
          </a:prstGeom>
          <a:noFill/>
          <a:ln w="9525">
            <a:noFill/>
            <a:miter lim="800000"/>
            <a:headEnd/>
            <a:tailEnd/>
          </a:ln>
        </p:spPr>
      </p:pic>
      <p:sp>
        <p:nvSpPr>
          <p:cNvPr id="5135"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spcAft>
                <a:spcPts val="600"/>
              </a:spcAft>
              <a:buClrTx/>
              <a:buFontTx/>
              <a:buNone/>
            </a:pPr>
            <a:r>
              <a:rPr lang="en-US" b="1" dirty="0">
                <a:latin typeface="Times New Roman" pitchFamily="-112" charset="0"/>
              </a:rPr>
              <a:t> </a:t>
            </a:r>
          </a:p>
        </p:txBody>
      </p:sp>
      <p:sp>
        <p:nvSpPr>
          <p:cNvPr id="18" name="Slide Number Placeholder 17"/>
          <p:cNvSpPr>
            <a:spLocks noGrp="1"/>
          </p:cNvSpPr>
          <p:nvPr>
            <p:ph type="sldNum" sz="quarter" idx="12"/>
          </p:nvPr>
        </p:nvSpPr>
        <p:spPr/>
        <p:txBody>
          <a:bodyPr/>
          <a:lstStyle/>
          <a:p>
            <a:pPr>
              <a:defRPr/>
            </a:pPr>
            <a:fld id="{BD5CB9D6-E483-4225-8046-BBA726147DC4}" type="slidenum">
              <a:rPr lang="en-US" smtClean="0"/>
              <a:pPr>
                <a:defRPr/>
              </a:pPr>
              <a:t>12</a:t>
            </a:fld>
            <a:endParaRPr lang="en-US" dirty="0"/>
          </a:p>
        </p:txBody>
      </p:sp>
      <p:sp>
        <p:nvSpPr>
          <p:cNvPr id="19" name="Rectangle 16"/>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Database Competencies</a:t>
            </a:r>
          </a:p>
        </p:txBody>
      </p:sp>
    </p:spTree>
  </p:cSld>
  <p:clrMapOvr>
    <a:masterClrMapping/>
  </p:clrMapOvr>
  <p:transition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anim calcmode="lin" valueType="num">
                                      <p:cBhvr additive="base">
                                        <p:cTn id="7" dur="500" fill="hold"/>
                                        <p:tgtEl>
                                          <p:spTgt spid="92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5">
                                            <p:txEl>
                                              <p:pRg st="1" end="1"/>
                                            </p:txEl>
                                          </p:spTgt>
                                        </p:tgtEl>
                                        <p:attrNameLst>
                                          <p:attrName>style.visibility</p:attrName>
                                        </p:attrNameLst>
                                      </p:cBhvr>
                                      <p:to>
                                        <p:strVal val="visible"/>
                                      </p:to>
                                    </p:set>
                                    <p:anim calcmode="lin" valueType="num">
                                      <p:cBhvr additive="base">
                                        <p:cTn id="13" dur="500" fill="hold"/>
                                        <p:tgtEl>
                                          <p:spTgt spid="922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2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225">
                                            <p:txEl>
                                              <p:pRg st="2" end="2"/>
                                            </p:txEl>
                                          </p:spTgt>
                                        </p:tgtEl>
                                        <p:attrNameLst>
                                          <p:attrName>style.visibility</p:attrName>
                                        </p:attrNameLst>
                                      </p:cBhvr>
                                      <p:to>
                                        <p:strVal val="visible"/>
                                      </p:to>
                                    </p:set>
                                    <p:anim calcmode="lin" valueType="num">
                                      <p:cBhvr additive="base">
                                        <p:cTn id="17" dur="500" fill="hold"/>
                                        <p:tgtEl>
                                          <p:spTgt spid="922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22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6" fill="hold" nodeType="afterEffect">
                                  <p:stCondLst>
                                    <p:cond delay="0"/>
                                  </p:stCondLst>
                                  <p:childTnLst>
                                    <p:set>
                                      <p:cBhvr>
                                        <p:cTn id="21" dur="1" fill="hold">
                                          <p:stCondLst>
                                            <p:cond delay="0"/>
                                          </p:stCondLst>
                                        </p:cTn>
                                        <p:tgtEl>
                                          <p:spTgt spid="9250"/>
                                        </p:tgtEl>
                                        <p:attrNameLst>
                                          <p:attrName>style.visibility</p:attrName>
                                        </p:attrNameLst>
                                      </p:cBhvr>
                                      <p:to>
                                        <p:strVal val="visible"/>
                                      </p:to>
                                    </p:set>
                                    <p:anim calcmode="lin" valueType="num">
                                      <p:cBhvr additive="base">
                                        <p:cTn id="22" dur="500" fill="hold"/>
                                        <p:tgtEl>
                                          <p:spTgt spid="9250"/>
                                        </p:tgtEl>
                                        <p:attrNameLst>
                                          <p:attrName>ppt_x</p:attrName>
                                        </p:attrNameLst>
                                      </p:cBhvr>
                                      <p:tavLst>
                                        <p:tav tm="0">
                                          <p:val>
                                            <p:strVal val="1+#ppt_w/2"/>
                                          </p:val>
                                        </p:tav>
                                        <p:tav tm="100000">
                                          <p:val>
                                            <p:strVal val="#ppt_x"/>
                                          </p:val>
                                        </p:tav>
                                      </p:tavLst>
                                    </p:anim>
                                    <p:anim calcmode="lin" valueType="num">
                                      <p:cBhvr additive="base">
                                        <p:cTn id="23" dur="500" fill="hold"/>
                                        <p:tgtEl>
                                          <p:spTgt spid="92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241">
                                            <p:txEl>
                                              <p:pRg st="0" end="0"/>
                                            </p:txEl>
                                          </p:spTgt>
                                        </p:tgtEl>
                                        <p:attrNameLst>
                                          <p:attrName>style.visibility</p:attrName>
                                        </p:attrNameLst>
                                      </p:cBhvr>
                                      <p:to>
                                        <p:strVal val="visible"/>
                                      </p:to>
                                    </p:set>
                                    <p:anim calcmode="lin" valueType="num">
                                      <p:cBhvr additive="base">
                                        <p:cTn id="28" dur="500" fill="hold"/>
                                        <p:tgtEl>
                                          <p:spTgt spid="9241">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9241">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9241">
                                            <p:txEl>
                                              <p:pRg st="1" end="1"/>
                                            </p:txEl>
                                          </p:spTgt>
                                        </p:tgtEl>
                                        <p:attrNameLst>
                                          <p:attrName>style.visibility</p:attrName>
                                        </p:attrNameLst>
                                      </p:cBhvr>
                                      <p:to>
                                        <p:strVal val="visible"/>
                                      </p:to>
                                    </p:set>
                                    <p:anim calcmode="lin" valueType="num">
                                      <p:cBhvr additive="base">
                                        <p:cTn id="33" dur="500" fill="hold"/>
                                        <p:tgtEl>
                                          <p:spTgt spid="9241">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241">
                                            <p:txEl>
                                              <p:pRg st="1" end="1"/>
                                            </p:txEl>
                                          </p:spTgt>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2" fill="hold" grpId="0" nodeType="afterEffect">
                                  <p:stCondLst>
                                    <p:cond delay="0"/>
                                  </p:stCondLst>
                                  <p:childTnLst>
                                    <p:set>
                                      <p:cBhvr>
                                        <p:cTn id="37" dur="1" fill="hold">
                                          <p:stCondLst>
                                            <p:cond delay="0"/>
                                          </p:stCondLst>
                                        </p:cTn>
                                        <p:tgtEl>
                                          <p:spTgt spid="9241">
                                            <p:txEl>
                                              <p:pRg st="2" end="2"/>
                                            </p:txEl>
                                          </p:spTgt>
                                        </p:tgtEl>
                                        <p:attrNameLst>
                                          <p:attrName>style.visibility</p:attrName>
                                        </p:attrNameLst>
                                      </p:cBhvr>
                                      <p:to>
                                        <p:strVal val="visible"/>
                                      </p:to>
                                    </p:set>
                                    <p:anim calcmode="lin" valueType="num">
                                      <p:cBhvr additive="base">
                                        <p:cTn id="38" dur="500" fill="hold"/>
                                        <p:tgtEl>
                                          <p:spTgt spid="9241">
                                            <p:txEl>
                                              <p:pRg st="2" end="2"/>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924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9242">
                                            <p:txEl>
                                              <p:pRg st="0" end="0"/>
                                            </p:txEl>
                                          </p:spTgt>
                                        </p:tgtEl>
                                        <p:attrNameLst>
                                          <p:attrName>style.visibility</p:attrName>
                                        </p:attrNameLst>
                                      </p:cBhvr>
                                      <p:to>
                                        <p:strVal val="visible"/>
                                      </p:to>
                                    </p:set>
                                    <p:anim calcmode="lin" valueType="num">
                                      <p:cBhvr additive="base">
                                        <p:cTn id="44" dur="500" fill="hold"/>
                                        <p:tgtEl>
                                          <p:spTgt spid="9242">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9242">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2" fill="hold" grpId="0" nodeType="afterEffect">
                                  <p:stCondLst>
                                    <p:cond delay="0"/>
                                  </p:stCondLst>
                                  <p:childTnLst>
                                    <p:set>
                                      <p:cBhvr>
                                        <p:cTn id="48" dur="1" fill="hold">
                                          <p:stCondLst>
                                            <p:cond delay="0"/>
                                          </p:stCondLst>
                                        </p:cTn>
                                        <p:tgtEl>
                                          <p:spTgt spid="9242">
                                            <p:txEl>
                                              <p:pRg st="1" end="1"/>
                                            </p:txEl>
                                          </p:spTgt>
                                        </p:tgtEl>
                                        <p:attrNameLst>
                                          <p:attrName>style.visibility</p:attrName>
                                        </p:attrNameLst>
                                      </p:cBhvr>
                                      <p:to>
                                        <p:strVal val="visible"/>
                                      </p:to>
                                    </p:set>
                                    <p:anim calcmode="lin" valueType="num">
                                      <p:cBhvr additive="base">
                                        <p:cTn id="49" dur="500" fill="hold"/>
                                        <p:tgtEl>
                                          <p:spTgt spid="9242">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242">
                                            <p:txEl>
                                              <p:pRg st="1" end="1"/>
                                            </p:txEl>
                                          </p:spTgt>
                                        </p:tgtEl>
                                        <p:attrNameLst>
                                          <p:attrName>ppt_y</p:attrName>
                                        </p:attrNameLst>
                                      </p:cBhvr>
                                      <p:tavLst>
                                        <p:tav tm="0">
                                          <p:val>
                                            <p:strVal val="#ppt_y"/>
                                          </p:val>
                                        </p:tav>
                                        <p:tav tm="100000">
                                          <p:val>
                                            <p:strVal val="#ppt_y"/>
                                          </p:val>
                                        </p:tav>
                                      </p:tavLst>
                                    </p:anim>
                                  </p:childTnLst>
                                </p:cTn>
                              </p:par>
                            </p:childTnLst>
                          </p:cTn>
                        </p:par>
                        <p:par>
                          <p:cTn id="51" fill="hold">
                            <p:stCondLst>
                              <p:cond delay="1000"/>
                            </p:stCondLst>
                            <p:childTnLst>
                              <p:par>
                                <p:cTn id="52" presetID="2" presetClass="entr" presetSubtype="2" fill="hold" grpId="0" nodeType="afterEffect">
                                  <p:stCondLst>
                                    <p:cond delay="0"/>
                                  </p:stCondLst>
                                  <p:childTnLst>
                                    <p:set>
                                      <p:cBhvr>
                                        <p:cTn id="53" dur="1" fill="hold">
                                          <p:stCondLst>
                                            <p:cond delay="0"/>
                                          </p:stCondLst>
                                        </p:cTn>
                                        <p:tgtEl>
                                          <p:spTgt spid="9242">
                                            <p:txEl>
                                              <p:pRg st="2" end="2"/>
                                            </p:txEl>
                                          </p:spTgt>
                                        </p:tgtEl>
                                        <p:attrNameLst>
                                          <p:attrName>style.visibility</p:attrName>
                                        </p:attrNameLst>
                                      </p:cBhvr>
                                      <p:to>
                                        <p:strVal val="visible"/>
                                      </p:to>
                                    </p:set>
                                    <p:anim calcmode="lin" valueType="num">
                                      <p:cBhvr additive="base">
                                        <p:cTn id="54" dur="500" fill="hold"/>
                                        <p:tgtEl>
                                          <p:spTgt spid="9242">
                                            <p:txEl>
                                              <p:pRg st="2" end="2"/>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9242">
                                            <p:txEl>
                                              <p:pRg st="2" end="2"/>
                                            </p:txEl>
                                          </p:spTgt>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2" presetClass="entr" presetSubtype="2" fill="hold" grpId="0" nodeType="afterEffect">
                                  <p:stCondLst>
                                    <p:cond delay="0"/>
                                  </p:stCondLst>
                                  <p:childTnLst>
                                    <p:set>
                                      <p:cBhvr>
                                        <p:cTn id="58" dur="1" fill="hold">
                                          <p:stCondLst>
                                            <p:cond delay="0"/>
                                          </p:stCondLst>
                                        </p:cTn>
                                        <p:tgtEl>
                                          <p:spTgt spid="9242">
                                            <p:txEl>
                                              <p:pRg st="3" end="3"/>
                                            </p:txEl>
                                          </p:spTgt>
                                        </p:tgtEl>
                                        <p:attrNameLst>
                                          <p:attrName>style.visibility</p:attrName>
                                        </p:attrNameLst>
                                      </p:cBhvr>
                                      <p:to>
                                        <p:strVal val="visible"/>
                                      </p:to>
                                    </p:set>
                                    <p:anim calcmode="lin" valueType="num">
                                      <p:cBhvr additive="base">
                                        <p:cTn id="59" dur="500" fill="hold"/>
                                        <p:tgtEl>
                                          <p:spTgt spid="9242">
                                            <p:txEl>
                                              <p:pRg st="3" end="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242">
                                            <p:txEl>
                                              <p:pRg st="3" end="3"/>
                                            </p:txEl>
                                          </p:spTgt>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2" presetClass="entr" presetSubtype="2" fill="hold" grpId="0" nodeType="afterEffect">
                                  <p:stCondLst>
                                    <p:cond delay="0"/>
                                  </p:stCondLst>
                                  <p:childTnLst>
                                    <p:set>
                                      <p:cBhvr>
                                        <p:cTn id="63" dur="1" fill="hold">
                                          <p:stCondLst>
                                            <p:cond delay="0"/>
                                          </p:stCondLst>
                                        </p:cTn>
                                        <p:tgtEl>
                                          <p:spTgt spid="9242">
                                            <p:txEl>
                                              <p:pRg st="4" end="4"/>
                                            </p:txEl>
                                          </p:spTgt>
                                        </p:tgtEl>
                                        <p:attrNameLst>
                                          <p:attrName>style.visibility</p:attrName>
                                        </p:attrNameLst>
                                      </p:cBhvr>
                                      <p:to>
                                        <p:strVal val="visible"/>
                                      </p:to>
                                    </p:set>
                                    <p:anim calcmode="lin" valueType="num">
                                      <p:cBhvr additive="base">
                                        <p:cTn id="64" dur="500" fill="hold"/>
                                        <p:tgtEl>
                                          <p:spTgt spid="9242">
                                            <p:txEl>
                                              <p:pRg st="4" end="4"/>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9242">
                                            <p:txEl>
                                              <p:pRg st="4" end="4"/>
                                            </p:txEl>
                                          </p:spTgt>
                                        </p:tgtEl>
                                        <p:attrNameLst>
                                          <p:attrName>ppt_y</p:attrName>
                                        </p:attrNameLst>
                                      </p:cBhvr>
                                      <p:tavLst>
                                        <p:tav tm="0">
                                          <p:val>
                                            <p:strVal val="#ppt_y"/>
                                          </p:val>
                                        </p:tav>
                                        <p:tav tm="100000">
                                          <p:val>
                                            <p:strVal val="#ppt_y"/>
                                          </p:val>
                                        </p:tav>
                                      </p:tavLst>
                                    </p:anim>
                                  </p:childTnLst>
                                </p:cTn>
                              </p:par>
                            </p:childTnLst>
                          </p:cTn>
                        </p:par>
                        <p:par>
                          <p:cTn id="66" fill="hold">
                            <p:stCondLst>
                              <p:cond delay="2500"/>
                            </p:stCondLst>
                            <p:childTnLst>
                              <p:par>
                                <p:cTn id="67" presetID="2" presetClass="entr" presetSubtype="2" fill="hold" grpId="0" nodeType="afterEffect">
                                  <p:stCondLst>
                                    <p:cond delay="0"/>
                                  </p:stCondLst>
                                  <p:childTnLst>
                                    <p:set>
                                      <p:cBhvr>
                                        <p:cTn id="68" dur="1" fill="hold">
                                          <p:stCondLst>
                                            <p:cond delay="0"/>
                                          </p:stCondLst>
                                        </p:cTn>
                                        <p:tgtEl>
                                          <p:spTgt spid="9242">
                                            <p:txEl>
                                              <p:pRg st="5" end="5"/>
                                            </p:txEl>
                                          </p:spTgt>
                                        </p:tgtEl>
                                        <p:attrNameLst>
                                          <p:attrName>style.visibility</p:attrName>
                                        </p:attrNameLst>
                                      </p:cBhvr>
                                      <p:to>
                                        <p:strVal val="visible"/>
                                      </p:to>
                                    </p:set>
                                    <p:anim calcmode="lin" valueType="num">
                                      <p:cBhvr additive="base">
                                        <p:cTn id="69" dur="500" fill="hold"/>
                                        <p:tgtEl>
                                          <p:spTgt spid="9242">
                                            <p:txEl>
                                              <p:pRg st="5" end="5"/>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9242">
                                            <p:txEl>
                                              <p:pRg st="5" end="5"/>
                                            </p:txEl>
                                          </p:spTgt>
                                        </p:tgtEl>
                                        <p:attrNameLst>
                                          <p:attrName>ppt_y</p:attrName>
                                        </p:attrNameLst>
                                      </p:cBhvr>
                                      <p:tavLst>
                                        <p:tav tm="0">
                                          <p:val>
                                            <p:strVal val="#ppt_y"/>
                                          </p:val>
                                        </p:tav>
                                        <p:tav tm="100000">
                                          <p:val>
                                            <p:strVal val="#ppt_y"/>
                                          </p:val>
                                        </p:tav>
                                      </p:tavLst>
                                    </p:anim>
                                  </p:childTnLst>
                                </p:cTn>
                              </p:par>
                            </p:childTnLst>
                          </p:cTn>
                        </p:par>
                        <p:par>
                          <p:cTn id="71" fill="hold">
                            <p:stCondLst>
                              <p:cond delay="3000"/>
                            </p:stCondLst>
                            <p:childTnLst>
                              <p:par>
                                <p:cTn id="72" presetID="2" presetClass="entr" presetSubtype="2" fill="hold" grpId="0" nodeType="afterEffect">
                                  <p:stCondLst>
                                    <p:cond delay="0"/>
                                  </p:stCondLst>
                                  <p:childTnLst>
                                    <p:set>
                                      <p:cBhvr>
                                        <p:cTn id="73" dur="1" fill="hold">
                                          <p:stCondLst>
                                            <p:cond delay="0"/>
                                          </p:stCondLst>
                                        </p:cTn>
                                        <p:tgtEl>
                                          <p:spTgt spid="9242">
                                            <p:txEl>
                                              <p:pRg st="6" end="6"/>
                                            </p:txEl>
                                          </p:spTgt>
                                        </p:tgtEl>
                                        <p:attrNameLst>
                                          <p:attrName>style.visibility</p:attrName>
                                        </p:attrNameLst>
                                      </p:cBhvr>
                                      <p:to>
                                        <p:strVal val="visible"/>
                                      </p:to>
                                    </p:set>
                                    <p:anim calcmode="lin" valueType="num">
                                      <p:cBhvr additive="base">
                                        <p:cTn id="74" dur="500" fill="hold"/>
                                        <p:tgtEl>
                                          <p:spTgt spid="9242">
                                            <p:txEl>
                                              <p:pRg st="6" end="6"/>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924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0-#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uild="p" autoUpdateAnimBg="0" advAuto="0"/>
      <p:bldP spid="9241" grpId="0" build="p" autoUpdateAnimBg="0" advAuto="4000"/>
      <p:bldP spid="9242" grpId="0" build="p" autoUpdateAnimBg="0" advAuto="400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6148" name="Text Box 8"/>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6410" name="Rectangle 26"/>
          <p:cNvSpPr>
            <a:spLocks noChangeArrowheads="1"/>
          </p:cNvSpPr>
          <p:nvPr/>
        </p:nvSpPr>
        <p:spPr bwMode="auto">
          <a:xfrm>
            <a:off x="838200" y="2057400"/>
            <a:ext cx="6096000" cy="1524000"/>
          </a:xfrm>
          <a:prstGeom prst="rect">
            <a:avLst/>
          </a:prstGeom>
          <a:noFill/>
          <a:ln w="9525">
            <a:noFill/>
            <a:miter lim="800000"/>
            <a:headEnd/>
            <a:tailEnd/>
          </a:ln>
        </p:spPr>
        <p:txBody>
          <a:bodyPr/>
          <a:lstStyle/>
          <a:p>
            <a:pPr marL="342900" indent="-342900"/>
            <a:r>
              <a:rPr lang="en-US" b="1" dirty="0"/>
              <a:t>Data Homogenization from Multiple Sources</a:t>
            </a:r>
          </a:p>
          <a:p>
            <a:pPr marL="742950" lvl="1" indent="-285750"/>
            <a:r>
              <a:rPr lang="en-US" sz="1600" dirty="0"/>
              <a:t>Extract</a:t>
            </a:r>
          </a:p>
          <a:p>
            <a:pPr marL="742950" lvl="1" indent="-285750"/>
            <a:r>
              <a:rPr lang="en-US" sz="1600" dirty="0"/>
              <a:t>Transformation and Cleansing</a:t>
            </a:r>
          </a:p>
          <a:p>
            <a:pPr marL="742950" lvl="1" indent="-285750"/>
            <a:r>
              <a:rPr lang="en-US" sz="1600" dirty="0"/>
              <a:t>Loading</a:t>
            </a:r>
          </a:p>
        </p:txBody>
      </p:sp>
      <p:sp>
        <p:nvSpPr>
          <p:cNvPr id="16411" name="Rectangle 27"/>
          <p:cNvSpPr>
            <a:spLocks noChangeArrowheads="1"/>
          </p:cNvSpPr>
          <p:nvPr/>
        </p:nvSpPr>
        <p:spPr bwMode="auto">
          <a:xfrm>
            <a:off x="838200" y="3886200"/>
            <a:ext cx="6172200" cy="2362200"/>
          </a:xfrm>
          <a:prstGeom prst="rect">
            <a:avLst/>
          </a:prstGeom>
          <a:noFill/>
          <a:ln w="9525">
            <a:noFill/>
            <a:miter lim="800000"/>
            <a:headEnd/>
            <a:tailEnd/>
          </a:ln>
        </p:spPr>
        <p:txBody>
          <a:bodyPr/>
          <a:lstStyle/>
          <a:p>
            <a:pPr marL="342900" indent="-342900"/>
            <a:r>
              <a:rPr lang="en-US" b="1" dirty="0"/>
              <a:t>Desktop and Web-Based Analysis and Reporting</a:t>
            </a:r>
          </a:p>
          <a:p>
            <a:pPr marL="742950" lvl="1" indent="-285750"/>
            <a:r>
              <a:rPr lang="en-US" sz="1600" dirty="0"/>
              <a:t>ORACLE Discoverer</a:t>
            </a:r>
          </a:p>
          <a:p>
            <a:pPr marL="742950" lvl="1" indent="-285750"/>
            <a:r>
              <a:rPr lang="en-US" sz="1600" dirty="0"/>
              <a:t>Business Objects</a:t>
            </a:r>
          </a:p>
          <a:p>
            <a:pPr marL="742950" lvl="1" indent="-285750"/>
            <a:r>
              <a:rPr lang="en-US" sz="1600" dirty="0"/>
              <a:t>Others</a:t>
            </a:r>
          </a:p>
        </p:txBody>
      </p:sp>
      <p:pic>
        <p:nvPicPr>
          <p:cNvPr id="16412" name="Picture 28" descr="warehousing"/>
          <p:cNvPicPr>
            <a:picLocks noChangeAspect="1" noChangeArrowheads="1"/>
          </p:cNvPicPr>
          <p:nvPr/>
        </p:nvPicPr>
        <p:blipFill>
          <a:blip r:embed="rId3" cstate="print"/>
          <a:srcRect/>
          <a:stretch>
            <a:fillRect/>
          </a:stretch>
        </p:blipFill>
        <p:spPr bwMode="auto">
          <a:xfrm>
            <a:off x="5587998" y="4190999"/>
            <a:ext cx="3556001" cy="2667001"/>
          </a:xfrm>
          <a:prstGeom prst="rect">
            <a:avLst/>
          </a:prstGeom>
          <a:noFill/>
          <a:ln w="9525">
            <a:noFill/>
            <a:miter lim="800000"/>
            <a:headEnd/>
            <a:tailEnd/>
          </a:ln>
        </p:spPr>
      </p:pic>
      <p:sp>
        <p:nvSpPr>
          <p:cNvPr id="6159"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8DE2E4FE-BAB0-481E-9EA3-35BD595FC2C5}" type="slidenum">
              <a:rPr lang="en-US" smtClean="0"/>
              <a:pPr>
                <a:defRPr/>
              </a:pPr>
              <a:t>13</a:t>
            </a:fld>
            <a:endParaRPr lang="en-US" dirty="0"/>
          </a:p>
        </p:txBody>
      </p:sp>
      <p:sp>
        <p:nvSpPr>
          <p:cNvPr id="18" name="Rectangle 16"/>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Data Warehousing / Business Intelligence</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6412"/>
                                        </p:tgtEl>
                                        <p:attrNameLst>
                                          <p:attrName>style.visibility</p:attrName>
                                        </p:attrNameLst>
                                      </p:cBhvr>
                                      <p:to>
                                        <p:strVal val="visible"/>
                                      </p:to>
                                    </p:set>
                                    <p:anim calcmode="lin" valueType="num">
                                      <p:cBhvr additive="base">
                                        <p:cTn id="7" dur="500" fill="hold"/>
                                        <p:tgtEl>
                                          <p:spTgt spid="16412"/>
                                        </p:tgtEl>
                                        <p:attrNameLst>
                                          <p:attrName>ppt_x</p:attrName>
                                        </p:attrNameLst>
                                      </p:cBhvr>
                                      <p:tavLst>
                                        <p:tav tm="0">
                                          <p:val>
                                            <p:strVal val="1+#ppt_w/2"/>
                                          </p:val>
                                        </p:tav>
                                        <p:tav tm="100000">
                                          <p:val>
                                            <p:strVal val="#ppt_x"/>
                                          </p:val>
                                        </p:tav>
                                      </p:tavLst>
                                    </p:anim>
                                    <p:anim calcmode="lin" valueType="num">
                                      <p:cBhvr additive="base">
                                        <p:cTn id="8" dur="500" fill="hold"/>
                                        <p:tgtEl>
                                          <p:spTgt spid="164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410">
                                            <p:txEl>
                                              <p:pRg st="0" end="0"/>
                                            </p:txEl>
                                          </p:spTgt>
                                        </p:tgtEl>
                                        <p:attrNameLst>
                                          <p:attrName>style.visibility</p:attrName>
                                        </p:attrNameLst>
                                      </p:cBhvr>
                                      <p:to>
                                        <p:strVal val="visible"/>
                                      </p:to>
                                    </p:set>
                                    <p:anim calcmode="lin" valueType="num">
                                      <p:cBhvr additive="base">
                                        <p:cTn id="13" dur="500" fill="hold"/>
                                        <p:tgtEl>
                                          <p:spTgt spid="1641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410">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6410">
                                            <p:txEl>
                                              <p:pRg st="1" end="1"/>
                                            </p:txEl>
                                          </p:spTgt>
                                        </p:tgtEl>
                                        <p:attrNameLst>
                                          <p:attrName>style.visibility</p:attrName>
                                        </p:attrNameLst>
                                      </p:cBhvr>
                                      <p:to>
                                        <p:strVal val="visible"/>
                                      </p:to>
                                    </p:set>
                                    <p:anim calcmode="lin" valueType="num">
                                      <p:cBhvr additive="base">
                                        <p:cTn id="18" dur="500" fill="hold"/>
                                        <p:tgtEl>
                                          <p:spTgt spid="16410">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6410">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6410">
                                            <p:txEl>
                                              <p:pRg st="2" end="2"/>
                                            </p:txEl>
                                          </p:spTgt>
                                        </p:tgtEl>
                                        <p:attrNameLst>
                                          <p:attrName>style.visibility</p:attrName>
                                        </p:attrNameLst>
                                      </p:cBhvr>
                                      <p:to>
                                        <p:strVal val="visible"/>
                                      </p:to>
                                    </p:set>
                                    <p:anim calcmode="lin" valueType="num">
                                      <p:cBhvr additive="base">
                                        <p:cTn id="23" dur="500" fill="hold"/>
                                        <p:tgtEl>
                                          <p:spTgt spid="16410">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410">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6410">
                                            <p:txEl>
                                              <p:pRg st="3" end="3"/>
                                            </p:txEl>
                                          </p:spTgt>
                                        </p:tgtEl>
                                        <p:attrNameLst>
                                          <p:attrName>style.visibility</p:attrName>
                                        </p:attrNameLst>
                                      </p:cBhvr>
                                      <p:to>
                                        <p:strVal val="visible"/>
                                      </p:to>
                                    </p:set>
                                    <p:anim calcmode="lin" valueType="num">
                                      <p:cBhvr additive="base">
                                        <p:cTn id="28" dur="500" fill="hold"/>
                                        <p:tgtEl>
                                          <p:spTgt spid="16410">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64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6411">
                                            <p:txEl>
                                              <p:pRg st="0" end="0"/>
                                            </p:txEl>
                                          </p:spTgt>
                                        </p:tgtEl>
                                        <p:attrNameLst>
                                          <p:attrName>style.visibility</p:attrName>
                                        </p:attrNameLst>
                                      </p:cBhvr>
                                      <p:to>
                                        <p:strVal val="visible"/>
                                      </p:to>
                                    </p:set>
                                    <p:anim calcmode="lin" valueType="num">
                                      <p:cBhvr additive="base">
                                        <p:cTn id="34" dur="500" fill="hold"/>
                                        <p:tgtEl>
                                          <p:spTgt spid="16411">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64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6411">
                                            <p:txEl>
                                              <p:pRg st="1" end="1"/>
                                            </p:txEl>
                                          </p:spTgt>
                                        </p:tgtEl>
                                        <p:attrNameLst>
                                          <p:attrName>style.visibility</p:attrName>
                                        </p:attrNameLst>
                                      </p:cBhvr>
                                      <p:to>
                                        <p:strVal val="visible"/>
                                      </p:to>
                                    </p:set>
                                    <p:anim calcmode="lin" valueType="num">
                                      <p:cBhvr additive="base">
                                        <p:cTn id="39" dur="500" fill="hold"/>
                                        <p:tgtEl>
                                          <p:spTgt spid="16411">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411">
                                            <p:txEl>
                                              <p:pRg st="1" end="1"/>
                                            </p:txEl>
                                          </p:spTgt>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 presetClass="entr" presetSubtype="2" fill="hold" grpId="0" nodeType="afterEffect">
                                  <p:stCondLst>
                                    <p:cond delay="0"/>
                                  </p:stCondLst>
                                  <p:childTnLst>
                                    <p:set>
                                      <p:cBhvr>
                                        <p:cTn id="43" dur="1" fill="hold">
                                          <p:stCondLst>
                                            <p:cond delay="0"/>
                                          </p:stCondLst>
                                        </p:cTn>
                                        <p:tgtEl>
                                          <p:spTgt spid="16411">
                                            <p:txEl>
                                              <p:pRg st="2" end="2"/>
                                            </p:txEl>
                                          </p:spTgt>
                                        </p:tgtEl>
                                        <p:attrNameLst>
                                          <p:attrName>style.visibility</p:attrName>
                                        </p:attrNameLst>
                                      </p:cBhvr>
                                      <p:to>
                                        <p:strVal val="visible"/>
                                      </p:to>
                                    </p:set>
                                    <p:anim calcmode="lin" valueType="num">
                                      <p:cBhvr additive="base">
                                        <p:cTn id="44" dur="500" fill="hold"/>
                                        <p:tgtEl>
                                          <p:spTgt spid="16411">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6411">
                                            <p:txEl>
                                              <p:pRg st="2" end="2"/>
                                            </p:txEl>
                                          </p:spTgt>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 presetClass="entr" presetSubtype="2" fill="hold" grpId="0" nodeType="afterEffect">
                                  <p:stCondLst>
                                    <p:cond delay="0"/>
                                  </p:stCondLst>
                                  <p:childTnLst>
                                    <p:set>
                                      <p:cBhvr>
                                        <p:cTn id="48" dur="1" fill="hold">
                                          <p:stCondLst>
                                            <p:cond delay="0"/>
                                          </p:stCondLst>
                                        </p:cTn>
                                        <p:tgtEl>
                                          <p:spTgt spid="16411">
                                            <p:txEl>
                                              <p:pRg st="3" end="3"/>
                                            </p:txEl>
                                          </p:spTgt>
                                        </p:tgtEl>
                                        <p:attrNameLst>
                                          <p:attrName>style.visibility</p:attrName>
                                        </p:attrNameLst>
                                      </p:cBhvr>
                                      <p:to>
                                        <p:strVal val="visible"/>
                                      </p:to>
                                    </p:set>
                                    <p:anim calcmode="lin" valueType="num">
                                      <p:cBhvr additive="base">
                                        <p:cTn id="49" dur="500" fill="hold"/>
                                        <p:tgtEl>
                                          <p:spTgt spid="16411">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build="p" autoUpdateAnimBg="0" advAuto="4000"/>
      <p:bldP spid="16411" grpId="0" build="p" autoUpdateAnimBg="0" advAuto="500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7172"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42002" name="Rectangle 18"/>
          <p:cNvSpPr>
            <a:spLocks noChangeArrowheads="1"/>
          </p:cNvSpPr>
          <p:nvPr/>
        </p:nvSpPr>
        <p:spPr bwMode="auto">
          <a:xfrm>
            <a:off x="827087" y="2229683"/>
            <a:ext cx="6324600" cy="4247317"/>
          </a:xfrm>
          <a:prstGeom prst="rect">
            <a:avLst/>
          </a:prstGeom>
          <a:noFill/>
          <a:ln w="9525">
            <a:noFill/>
            <a:miter lim="800000"/>
            <a:headEnd/>
            <a:tailEnd/>
          </a:ln>
        </p:spPr>
        <p:txBody>
          <a:bodyPr>
            <a:spAutoFit/>
          </a:bodyPr>
          <a:lstStyle/>
          <a:p>
            <a:pPr marL="342900" indent="-342900"/>
            <a:r>
              <a:rPr lang="en-US" b="1" dirty="0"/>
              <a:t>Network Support</a:t>
            </a:r>
            <a:endParaRPr lang="en-US" dirty="0"/>
          </a:p>
          <a:p>
            <a:pPr lvl="1"/>
            <a:r>
              <a:rPr lang="en-US" dirty="0"/>
              <a:t>  IT policy implementation</a:t>
            </a:r>
          </a:p>
          <a:p>
            <a:pPr lvl="1"/>
            <a:r>
              <a:rPr lang="en-US" dirty="0"/>
              <a:t>  Network Administration</a:t>
            </a:r>
          </a:p>
          <a:p>
            <a:pPr lvl="1"/>
            <a:r>
              <a:rPr lang="en-US" dirty="0"/>
              <a:t>  Exchange Server Administration</a:t>
            </a:r>
          </a:p>
          <a:p>
            <a:pPr lvl="1"/>
            <a:r>
              <a:rPr lang="en-US" dirty="0"/>
              <a:t>  Network Security Administration</a:t>
            </a:r>
          </a:p>
          <a:p>
            <a:pPr marL="342900" indent="-342900"/>
            <a:r>
              <a:rPr lang="en-US" b="1" dirty="0"/>
              <a:t>Helpdesk Support</a:t>
            </a:r>
          </a:p>
          <a:p>
            <a:pPr lvl="1"/>
            <a:r>
              <a:rPr lang="en-US" dirty="0"/>
              <a:t> Multiple Applications support with over 18,000 calls per year</a:t>
            </a:r>
          </a:p>
          <a:p>
            <a:pPr marL="342900" indent="-342900"/>
            <a:r>
              <a:rPr lang="en-US" b="1" dirty="0"/>
              <a:t>Equipment Custodian</a:t>
            </a:r>
          </a:p>
          <a:p>
            <a:pPr lvl="1"/>
            <a:r>
              <a:rPr lang="en-US" dirty="0"/>
              <a:t> Equipment Custodian Support of assets valued over 18m</a:t>
            </a:r>
          </a:p>
          <a:p>
            <a:pPr lvl="1"/>
            <a:endParaRPr lang="en-US" dirty="0"/>
          </a:p>
          <a:p>
            <a:pPr lvl="1">
              <a:buFont typeface="Wingdings" pitchFamily="-112" charset="2"/>
              <a:buNone/>
            </a:pPr>
            <a:endParaRPr lang="en-US" dirty="0"/>
          </a:p>
        </p:txBody>
      </p:sp>
      <p:sp>
        <p:nvSpPr>
          <p:cNvPr id="7182"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8DE2E4FE-BAB0-481E-9EA3-35BD595FC2C5}" type="slidenum">
              <a:rPr lang="en-US" smtClean="0"/>
              <a:pPr>
                <a:defRPr/>
              </a:pPr>
              <a:t>14</a:t>
            </a:fld>
            <a:endParaRPr lang="en-US" dirty="0"/>
          </a:p>
        </p:txBody>
      </p:sp>
      <p:sp>
        <p:nvSpPr>
          <p:cNvPr id="18" name="Rectangle 16"/>
          <p:cNvSpPr>
            <a:spLocks noChangeArrowheads="1"/>
          </p:cNvSpPr>
          <p:nvPr/>
        </p:nvSpPr>
        <p:spPr bwMode="auto">
          <a:xfrm>
            <a:off x="76200" y="1371600"/>
            <a:ext cx="8839200" cy="609600"/>
          </a:xfrm>
          <a:prstGeom prst="rect">
            <a:avLst/>
          </a:prstGeom>
          <a:noFill/>
          <a:ln w="9525">
            <a:noFill/>
            <a:miter lim="800000"/>
            <a:headEnd/>
            <a:tailEnd/>
          </a:ln>
        </p:spPr>
        <p:txBody>
          <a:bodyPr/>
          <a:lstStyle/>
          <a:p>
            <a:pPr marL="342900" indent="-342900">
              <a:buNone/>
            </a:pPr>
            <a:r>
              <a:rPr lang="en-US" sz="2300" b="1" dirty="0"/>
              <a:t>Network, Helpdesk, Information Assurance, and Equipment Custodian Support</a:t>
            </a:r>
          </a:p>
          <a:p>
            <a:pPr marL="342900" indent="-342900">
              <a:buNone/>
            </a:pPr>
            <a:endParaRPr lang="en-US" sz="2400" b="1" dirty="0"/>
          </a:p>
        </p:txBody>
      </p:sp>
      <p:pic>
        <p:nvPicPr>
          <p:cNvPr id="9" name="Picture 2" descr="Related image">
            <a:extLst>
              <a:ext uri="{FF2B5EF4-FFF2-40B4-BE49-F238E27FC236}">
                <a16:creationId xmlns:a16="http://schemas.microsoft.com/office/drawing/2014/main" id="{75686DD3-FB00-4632-BFDD-4B6C5EB1C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293803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002"/>
                                        </p:tgtEl>
                                        <p:attrNameLst>
                                          <p:attrName>style.visibility</p:attrName>
                                        </p:attrNameLst>
                                      </p:cBhvr>
                                      <p:to>
                                        <p:strVal val="visible"/>
                                      </p:to>
                                    </p:set>
                                    <p:anim calcmode="lin" valueType="num">
                                      <p:cBhvr additive="base">
                                        <p:cTn id="7" dur="500" fill="hold"/>
                                        <p:tgtEl>
                                          <p:spTgt spid="42002"/>
                                        </p:tgtEl>
                                        <p:attrNameLst>
                                          <p:attrName>ppt_x</p:attrName>
                                        </p:attrNameLst>
                                      </p:cBhvr>
                                      <p:tavLst>
                                        <p:tav tm="0">
                                          <p:val>
                                            <p:strVal val="#ppt_x"/>
                                          </p:val>
                                        </p:tav>
                                        <p:tav tm="100000">
                                          <p:val>
                                            <p:strVal val="#ppt_x"/>
                                          </p:val>
                                        </p:tav>
                                      </p:tavLst>
                                    </p:anim>
                                    <p:anim calcmode="lin" valueType="num">
                                      <p:cBhvr additive="base">
                                        <p:cTn id="8" dur="500" fill="hold"/>
                                        <p:tgtEl>
                                          <p:spTgt spid="420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2"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8196"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8206"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8DE2E4FE-BAB0-481E-9EA3-35BD595FC2C5}" type="slidenum">
              <a:rPr lang="en-US" smtClean="0"/>
              <a:pPr>
                <a:defRPr/>
              </a:pPr>
              <a:t>15</a:t>
            </a:fld>
            <a:endParaRPr lang="en-US" dirty="0"/>
          </a:p>
        </p:txBody>
      </p:sp>
      <p:sp>
        <p:nvSpPr>
          <p:cNvPr id="18" name="Rectangle 16"/>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Systems Support</a:t>
            </a:r>
          </a:p>
        </p:txBody>
      </p:sp>
      <p:sp>
        <p:nvSpPr>
          <p:cNvPr id="19" name="Rectangle 16"/>
          <p:cNvSpPr>
            <a:spLocks noChangeArrowheads="1"/>
          </p:cNvSpPr>
          <p:nvPr/>
        </p:nvSpPr>
        <p:spPr bwMode="auto">
          <a:xfrm>
            <a:off x="76200" y="1752600"/>
            <a:ext cx="9029075" cy="4764381"/>
          </a:xfrm>
          <a:prstGeom prst="rect">
            <a:avLst/>
          </a:prstGeom>
          <a:noFill/>
          <a:ln w="9525">
            <a:noFill/>
            <a:miter lim="800000"/>
            <a:headEnd/>
            <a:tailEnd/>
          </a:ln>
        </p:spPr>
        <p:txBody>
          <a:bodyPr wrap="none">
            <a:spAutoFit/>
          </a:bodyPr>
          <a:lstStyle/>
          <a:p>
            <a:pPr marL="342900" indent="-342900"/>
            <a:r>
              <a:rPr lang="en-US" b="1" dirty="0"/>
              <a:t>Unix Administration</a:t>
            </a:r>
          </a:p>
          <a:p>
            <a:pPr lvl="1"/>
            <a:r>
              <a:rPr lang="en-US" dirty="0"/>
              <a:t>  System Build outs</a:t>
            </a:r>
          </a:p>
          <a:p>
            <a:pPr lvl="1"/>
            <a:r>
              <a:rPr lang="en-US" dirty="0"/>
              <a:t>  Kernel configurations</a:t>
            </a:r>
            <a:endParaRPr lang="en-US" sz="1600" dirty="0"/>
          </a:p>
          <a:p>
            <a:pPr lvl="1"/>
            <a:r>
              <a:rPr lang="en-US" sz="1600" dirty="0"/>
              <a:t>   </a:t>
            </a:r>
            <a:r>
              <a:rPr lang="en-US" dirty="0"/>
              <a:t>Administration</a:t>
            </a:r>
          </a:p>
          <a:p>
            <a:pPr marL="342900" indent="-342900"/>
            <a:r>
              <a:rPr lang="en-US" b="1" dirty="0"/>
              <a:t>Windows Administration</a:t>
            </a:r>
          </a:p>
          <a:p>
            <a:pPr lvl="1"/>
            <a:r>
              <a:rPr lang="en-US" dirty="0"/>
              <a:t> </a:t>
            </a:r>
            <a:r>
              <a:rPr lang="en-US" sz="1600" dirty="0"/>
              <a:t>Operations, development, deployment, and applications support</a:t>
            </a:r>
          </a:p>
          <a:p>
            <a:pPr lvl="1"/>
            <a:r>
              <a:rPr lang="en-US" sz="1600" dirty="0"/>
              <a:t> Microsoft Windows Server and related server technologies</a:t>
            </a:r>
          </a:p>
          <a:p>
            <a:pPr lvl="1"/>
            <a:r>
              <a:rPr lang="en-US" sz="1600" dirty="0"/>
              <a:t> Security, software distribution and management, </a:t>
            </a:r>
          </a:p>
          <a:p>
            <a:pPr lvl="1"/>
            <a:r>
              <a:rPr lang="en-US" sz="1600" dirty="0"/>
              <a:t> TCP/IP, Active Directory, Domain Name Service (DNS)</a:t>
            </a:r>
          </a:p>
          <a:p>
            <a:pPr lvl="1"/>
            <a:r>
              <a:rPr lang="en-US" sz="1600" dirty="0"/>
              <a:t> Windows Internet Naming Service (WINS)</a:t>
            </a:r>
          </a:p>
          <a:p>
            <a:pPr lvl="1"/>
            <a:r>
              <a:rPr lang="en-US" sz="1600" dirty="0"/>
              <a:t> Remote Desktop, browsers, backup and recovery,</a:t>
            </a:r>
          </a:p>
          <a:p>
            <a:pPr lvl="1"/>
            <a:r>
              <a:rPr lang="en-US" sz="1600" dirty="0"/>
              <a:t> Desktop and server environments (multi-user, multi-architecture)</a:t>
            </a:r>
          </a:p>
          <a:p>
            <a:pPr lvl="1"/>
            <a:r>
              <a:rPr lang="en-US" sz="1600" dirty="0"/>
              <a:t> Multi-site configuration, security protocols such as Secure Sockets Layer (SSL) </a:t>
            </a:r>
          </a:p>
          <a:p>
            <a:pPr lvl="1"/>
            <a:r>
              <a:rPr lang="en-US" sz="1600" dirty="0"/>
              <a:t> Secure File Transfer Protocol (SFTP), PGP, DoD Public Key Infrastructure (PKI)</a:t>
            </a:r>
          </a:p>
          <a:p>
            <a:pPr lvl="1"/>
            <a:r>
              <a:rPr lang="en-US" sz="1600" dirty="0"/>
              <a:t> Kerberos and some Hypertext Markup Language (HTML)</a:t>
            </a:r>
            <a:endParaRPr lang="en-US" sz="16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342900" y="1752600"/>
            <a:ext cx="8458200" cy="4582886"/>
          </a:xfrm>
          <a:prstGeom prst="rect">
            <a:avLst/>
          </a:prstGeom>
          <a:noFill/>
          <a:ln w="9525">
            <a:noFill/>
            <a:miter lim="800000"/>
            <a:headEnd/>
            <a:tailEnd/>
          </a:ln>
        </p:spPr>
        <p:txBody>
          <a:bodyPr/>
          <a:lstStyle/>
          <a:p>
            <a:pPr lvl="1" algn="just"/>
            <a:r>
              <a:rPr lang="en-US" sz="1400" dirty="0">
                <a:latin typeface="Verdana" panose="020B0604030504040204" pitchFamily="34" charset="0"/>
                <a:ea typeface="Verdana" panose="020B0604030504040204" pitchFamily="34" charset="0"/>
                <a:cs typeface="Verdana" panose="020B0604030504040204" pitchFamily="34" charset="0"/>
              </a:rPr>
              <a:t>Overview: Adjuvant currently provides the Chief Solutions Architect and software development to the AFLCMC/HIH </a:t>
            </a:r>
            <a:r>
              <a:rPr lang="en-US" sz="1400" dirty="0" err="1">
                <a:latin typeface="Verdana" panose="020B0604030504040204" pitchFamily="34" charset="0"/>
                <a:ea typeface="Verdana" panose="020B0604030504040204" pitchFamily="34" charset="0"/>
                <a:cs typeface="Verdana" panose="020B0604030504040204" pitchFamily="34" charset="0"/>
              </a:rPr>
              <a:t>eBoss</a:t>
            </a:r>
            <a:r>
              <a:rPr lang="en-US" sz="1400" dirty="0">
                <a:latin typeface="Verdana" panose="020B0604030504040204" pitchFamily="34" charset="0"/>
                <a:ea typeface="Verdana" panose="020B0604030504040204" pitchFamily="34" charset="0"/>
                <a:cs typeface="Verdana" panose="020B0604030504040204" pitchFamily="34" charset="0"/>
              </a:rPr>
              <a:t> project which consists of over 50 personnel. This project </a:t>
            </a:r>
            <a:r>
              <a:rPr lang="en-US" sz="1400" dirty="0">
                <a:effectLst/>
                <a:latin typeface="Verdana" panose="020B0604030504040204" pitchFamily="34" charset="0"/>
                <a:ea typeface="Verdana" panose="020B0604030504040204" pitchFamily="34" charset="0"/>
                <a:cs typeface="Verdana" panose="020B0604030504040204" pitchFamily="34" charset="0"/>
              </a:rPr>
              <a:t>Provides Total Force electronic board application and graphical user interface (GUI) to present a like experience for retrieval, viewing, and scoring of all board operations and development team events.  It accommodates individual ergonomic and administrative preferences through touch surfaces, dual screens, portable workstations, and wireless technology.</a:t>
            </a:r>
          </a:p>
          <a:p>
            <a:pPr lvl="1" algn="just"/>
            <a:r>
              <a:rPr lang="en-US" sz="1400" dirty="0">
                <a:effectLst/>
                <a:latin typeface="Verdana" panose="020B0604030504040204" pitchFamily="34" charset="0"/>
                <a:ea typeface="Verdana" panose="020B0604030504040204" pitchFamily="34" charset="0"/>
                <a:cs typeface="Verdana" panose="020B0604030504040204" pitchFamily="34" charset="0"/>
              </a:rPr>
              <a:t>Microsoft is phasing out support to Silverlight as the web transitions off browser plug-ins. The government is transitioning from On-premises to a cloud-based infrastructure.  Electronic Board Operations Support System (eBOSS) is part of a portfolio targeting the use of Amazon Web Services (AWS) cloud. Our team is tasked to achieve the technical mandates mentioned above and to implement this upgrade using Agile and DevOps for this USAF promotions systems. The team modified the front-end technology, streamlined the user interface, and re-wrote middle tier bottlenecks. This effort uses Agile methodology and DevOps pipeline leveraging native cloud services.. </a:t>
            </a:r>
          </a:p>
          <a:p>
            <a:pPr lvl="1" algn="just"/>
            <a:r>
              <a:rPr lang="en-US" sz="1400" dirty="0">
                <a:latin typeface="Verdana" panose="020B0604030504040204" pitchFamily="34" charset="0"/>
                <a:ea typeface="Verdana" panose="020B0604030504040204" pitchFamily="34" charset="0"/>
                <a:cs typeface="Verdana" panose="020B0604030504040204" pitchFamily="34" charset="0"/>
              </a:rPr>
              <a:t>Technology Stack: </a:t>
            </a:r>
            <a:r>
              <a:rPr lang="en-US" sz="1400" dirty="0">
                <a:effectLst/>
                <a:latin typeface="Verdana" panose="020B0604030504040204" pitchFamily="34" charset="0"/>
                <a:ea typeface="Verdana" panose="020B0604030504040204" pitchFamily="34" charset="0"/>
                <a:cs typeface="Verdana" panose="020B0604030504040204" pitchFamily="34" charset="0"/>
              </a:rPr>
              <a:t>Our team targeted cutting-edge technologies to support the upgrade for optimization of performance in a cloud environment. Cutting edge technologies used include: AWS CloudFormation to provision our environments and third-party tools. AWS Beanstalk is implemented to handle deployments and auto-scaling of Java and Node.JS applications. AWS CloudWatch alarms setup for monitoring cloud resources, applications, and services. React, Redux are the front-end technologies to provide a rich user interface to run on any browser. Jenkins being utilized to automate builds and manage our DevOps pipeline. </a:t>
            </a:r>
            <a:endParaRPr lang="en-US" sz="1400" dirty="0">
              <a:latin typeface="Verdana" panose="020B0604030504040204" pitchFamily="34" charset="0"/>
              <a:ea typeface="Verdana" panose="020B0604030504040204" pitchFamily="34" charset="0"/>
              <a:cs typeface="Verdana" panose="020B0604030504040204" pitchFamily="34" charset="0"/>
            </a:endParaRPr>
          </a:p>
          <a:p>
            <a:pPr lvl="1"/>
            <a:endParaRPr lang="en-US" sz="2400" dirty="0"/>
          </a:p>
        </p:txBody>
      </p:sp>
      <p:sp>
        <p:nvSpPr>
          <p:cNvPr id="6149" name="Text Box 5"/>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6150" name="Text Box 7"/>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6151"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BD5CB9D6-E483-4225-8046-BBA726147DC4}" type="slidenum">
              <a:rPr lang="en-US" smtClean="0"/>
              <a:pPr>
                <a:defRPr/>
              </a:pPr>
              <a:t>16</a:t>
            </a:fld>
            <a:endParaRPr lang="en-US" dirty="0"/>
          </a:p>
        </p:txBody>
      </p:sp>
      <p:sp>
        <p:nvSpPr>
          <p:cNvPr id="20" name="Rectangle 19"/>
          <p:cNvSpPr>
            <a:spLocks noChangeArrowheads="1"/>
          </p:cNvSpPr>
          <p:nvPr/>
        </p:nvSpPr>
        <p:spPr bwMode="auto">
          <a:xfrm>
            <a:off x="76200" y="1371600"/>
            <a:ext cx="8001000" cy="609600"/>
          </a:xfrm>
          <a:prstGeom prst="rect">
            <a:avLst/>
          </a:prstGeom>
          <a:noFill/>
          <a:ln w="9525">
            <a:noFill/>
            <a:miter lim="800000"/>
            <a:headEnd/>
            <a:tailEnd/>
          </a:ln>
        </p:spPr>
        <p:txBody>
          <a:bodyPr/>
          <a:lstStyle/>
          <a:p>
            <a:pPr>
              <a:buNone/>
            </a:pPr>
            <a:r>
              <a:rPr lang="en-US" sz="2400" b="1" dirty="0"/>
              <a:t>Past Performance – HRSTS </a:t>
            </a:r>
            <a:r>
              <a:rPr lang="en-US" sz="2400" b="1" dirty="0" err="1"/>
              <a:t>eBoss</a:t>
            </a:r>
            <a:r>
              <a:rPr lang="en-US" sz="2400" b="1" dirty="0"/>
              <a:t> Project</a:t>
            </a:r>
          </a:p>
        </p:txBody>
      </p:sp>
      <p:sp>
        <p:nvSpPr>
          <p:cNvPr id="9" name="Text Box 21">
            <a:extLst>
              <a:ext uri="{FF2B5EF4-FFF2-40B4-BE49-F238E27FC236}">
                <a16:creationId xmlns:a16="http://schemas.microsoft.com/office/drawing/2014/main" id="{12635988-FA05-4874-9E38-7C07F65CFFD2}"/>
              </a:ext>
            </a:extLst>
          </p:cNvPr>
          <p:cNvSpPr txBox="1">
            <a:spLocks noChangeArrowheads="1"/>
          </p:cNvSpPr>
          <p:nvPr/>
        </p:nvSpPr>
        <p:spPr bwMode="auto">
          <a:xfrm>
            <a:off x="152400" y="4572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Tree>
    <p:extLst>
      <p:ext uri="{BB962C8B-B14F-4D97-AF65-F5344CB8AC3E}">
        <p14:creationId xmlns:p14="http://schemas.microsoft.com/office/powerpoint/2010/main" val="32725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342900" y="2373086"/>
            <a:ext cx="8458200" cy="3962400"/>
          </a:xfrm>
          <a:prstGeom prst="rect">
            <a:avLst/>
          </a:prstGeom>
          <a:noFill/>
          <a:ln w="9525">
            <a:noFill/>
            <a:miter lim="800000"/>
            <a:headEnd/>
            <a:tailEnd/>
          </a:ln>
        </p:spPr>
        <p:txBody>
          <a:bodyPr/>
          <a:lstStyle/>
          <a:p>
            <a:pPr lvl="1"/>
            <a:endParaRPr lang="en-US" sz="1200" dirty="0"/>
          </a:p>
          <a:p>
            <a:pPr marL="342900" indent="-342900"/>
            <a:r>
              <a:rPr lang="en-US" sz="1600" b="1" dirty="0"/>
              <a:t>Navy Health Care Clinic, Charleston, NC</a:t>
            </a:r>
          </a:p>
          <a:p>
            <a:pPr lvl="1" algn="just"/>
            <a:r>
              <a:rPr lang="en-US" sz="1400" dirty="0"/>
              <a:t>Adjuvant currently provides IT support and services to the Naval Health Clinic Charleston (NHCC) which provides medical care to active duty, retired and dependents of all branches of military service. </a:t>
            </a:r>
          </a:p>
          <a:p>
            <a:pPr lvl="1" algn="just"/>
            <a:r>
              <a:rPr lang="en-US" sz="1400" dirty="0"/>
              <a:t>Under our support NHCC has become a fully accredited and certified clinic utilizing the latest in computer related diagnostic and reporting techniques. </a:t>
            </a:r>
          </a:p>
          <a:p>
            <a:pPr lvl="1" algn="just"/>
            <a:r>
              <a:rPr lang="en-US" sz="1400" dirty="0"/>
              <a:t>Adjuvant provides support in the following areas Program Management Services, Computer workstations: Hardware/Software Maintenance Services, Help Desk Operational Support, Inventory Management, LAN Maintenance and Telecommunications Support, Health Information and Data Collection, Training, Computer Operations Support, Administrative Support, Medical Data Analysis, System Security.</a:t>
            </a:r>
          </a:p>
          <a:p>
            <a:pPr lvl="1"/>
            <a:endParaRPr lang="en-US" sz="2400" dirty="0"/>
          </a:p>
        </p:txBody>
      </p:sp>
      <p:sp>
        <p:nvSpPr>
          <p:cNvPr id="6149" name="Text Box 5"/>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6150" name="Text Box 7"/>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6151"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BD5CB9D6-E483-4225-8046-BBA726147DC4}" type="slidenum">
              <a:rPr lang="en-US" smtClean="0"/>
              <a:pPr>
                <a:defRPr/>
              </a:pPr>
              <a:t>17</a:t>
            </a:fld>
            <a:endParaRPr lang="en-US" dirty="0"/>
          </a:p>
        </p:txBody>
      </p:sp>
      <p:sp>
        <p:nvSpPr>
          <p:cNvPr id="20" name="Rectangle 19"/>
          <p:cNvSpPr>
            <a:spLocks noChangeArrowheads="1"/>
          </p:cNvSpPr>
          <p:nvPr/>
        </p:nvSpPr>
        <p:spPr bwMode="auto">
          <a:xfrm>
            <a:off x="76200" y="1371600"/>
            <a:ext cx="8001000" cy="609600"/>
          </a:xfrm>
          <a:prstGeom prst="rect">
            <a:avLst/>
          </a:prstGeom>
          <a:noFill/>
          <a:ln w="9525">
            <a:noFill/>
            <a:miter lim="800000"/>
            <a:headEnd/>
            <a:tailEnd/>
          </a:ln>
        </p:spPr>
        <p:txBody>
          <a:bodyPr/>
          <a:lstStyle/>
          <a:p>
            <a:pPr>
              <a:buNone/>
            </a:pPr>
            <a:r>
              <a:rPr lang="en-US" sz="2400" b="1" dirty="0"/>
              <a:t>Past Performance – Medical IT / Health care Systems Support services: </a:t>
            </a:r>
          </a:p>
        </p:txBody>
      </p:sp>
      <p:sp>
        <p:nvSpPr>
          <p:cNvPr id="9" name="Text Box 21">
            <a:extLst>
              <a:ext uri="{FF2B5EF4-FFF2-40B4-BE49-F238E27FC236}">
                <a16:creationId xmlns:a16="http://schemas.microsoft.com/office/drawing/2014/main" id="{12635988-FA05-4874-9E38-7C07F65CFFD2}"/>
              </a:ext>
            </a:extLst>
          </p:cNvPr>
          <p:cNvSpPr txBox="1">
            <a:spLocks noChangeArrowheads="1"/>
          </p:cNvSpPr>
          <p:nvPr/>
        </p:nvSpPr>
        <p:spPr bwMode="auto">
          <a:xfrm>
            <a:off x="152400" y="4572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Tree>
    <p:extLst>
      <p:ext uri="{BB962C8B-B14F-4D97-AF65-F5344CB8AC3E}">
        <p14:creationId xmlns:p14="http://schemas.microsoft.com/office/powerpoint/2010/main" val="304857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457200" y="2286000"/>
            <a:ext cx="8458200" cy="3962400"/>
          </a:xfrm>
          <a:prstGeom prst="rect">
            <a:avLst/>
          </a:prstGeom>
          <a:noFill/>
          <a:ln w="9525">
            <a:noFill/>
            <a:miter lim="800000"/>
            <a:headEnd/>
            <a:tailEnd/>
          </a:ln>
        </p:spPr>
        <p:txBody>
          <a:bodyPr/>
          <a:lstStyle/>
          <a:p>
            <a:pPr marL="342900" indent="-342900"/>
            <a:r>
              <a:rPr lang="en-US" sz="1600" b="1" dirty="0"/>
              <a:t>Air Combat Command FSA Support</a:t>
            </a:r>
          </a:p>
          <a:p>
            <a:pPr lvl="1"/>
            <a:r>
              <a:rPr lang="en-US" sz="1200" dirty="0"/>
              <a:t>In support of Air Combat Command (ACC) Host Base Comptroller Squadrons Financial Management (FM) Adjuvant currently provides information technology support for computer operations, LAN component and PC installation, network configuration and troubleshooting to assure uninterrupted accomplishment of daily operations and long-term system viability. </a:t>
            </a:r>
          </a:p>
          <a:p>
            <a:pPr lvl="1"/>
            <a:r>
              <a:rPr lang="en-US" sz="1200" dirty="0"/>
              <a:t>This support extends to several ACC bases including ACC Host Base Comptroller Squadrons at the following installations; Beale AFB CA, Davis-Monthan AFB AZ, Dyess AFB TX, Holloman AFB NM, Moody AFB GA, Mountain Home AFB ID, Nellis AFB NV, Offutt AFB NE, Seymour-Johnson AFB NC,  and Shaw AFB SC.</a:t>
            </a:r>
          </a:p>
          <a:p>
            <a:pPr lvl="1"/>
            <a:r>
              <a:rPr lang="en-US" sz="1200" dirty="0"/>
              <a:t>Adjuvant’s FSA support for this contract is split into two primary areas – basic computer systems administration and financial systems application administration.  Our team  ensures that 1) the customers’ financial systems integration and network connectivity to local Network Operation Support Centers (NOSC’s) and Defense Mega Centers (DMCs) is working and 2) our team provides the required level of oversight, maintenance, and administrative support to ensure uninterrupted accomplishment of daily financial operations</a:t>
            </a:r>
          </a:p>
        </p:txBody>
      </p:sp>
      <p:sp>
        <p:nvSpPr>
          <p:cNvPr id="6149" name="Text Box 5"/>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6150" name="Text Box 7"/>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6151"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BD5CB9D6-E483-4225-8046-BBA726147DC4}" type="slidenum">
              <a:rPr lang="en-US" smtClean="0"/>
              <a:pPr>
                <a:defRPr/>
              </a:pPr>
              <a:t>18</a:t>
            </a:fld>
            <a:endParaRPr lang="en-US" dirty="0"/>
          </a:p>
        </p:txBody>
      </p:sp>
      <p:sp>
        <p:nvSpPr>
          <p:cNvPr id="20" name="Rectangle 19"/>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Past Performance – Financial Application Technology &amp; CSA Support</a:t>
            </a:r>
          </a:p>
        </p:txBody>
      </p:sp>
      <p:sp>
        <p:nvSpPr>
          <p:cNvPr id="9" name="Text Box 21">
            <a:extLst>
              <a:ext uri="{FF2B5EF4-FFF2-40B4-BE49-F238E27FC236}">
                <a16:creationId xmlns:a16="http://schemas.microsoft.com/office/drawing/2014/main" id="{E6B55247-C75C-4B95-A7E2-FB0A7DF4A292}"/>
              </a:ext>
            </a:extLst>
          </p:cNvPr>
          <p:cNvSpPr txBox="1">
            <a:spLocks noChangeArrowheads="1"/>
          </p:cNvSpPr>
          <p:nvPr/>
        </p:nvSpPr>
        <p:spPr bwMode="auto">
          <a:xfrm>
            <a:off x="152400" y="4572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advAuto="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342900" y="2373086"/>
            <a:ext cx="8458200" cy="3962400"/>
          </a:xfrm>
          <a:prstGeom prst="rect">
            <a:avLst/>
          </a:prstGeom>
          <a:noFill/>
          <a:ln w="9525">
            <a:noFill/>
            <a:miter lim="800000"/>
            <a:headEnd/>
            <a:tailEnd/>
          </a:ln>
        </p:spPr>
        <p:txBody>
          <a:bodyPr/>
          <a:lstStyle/>
          <a:p>
            <a:pPr marL="342900" indent="-342900"/>
            <a:r>
              <a:rPr lang="en-US" sz="1600" b="1" dirty="0"/>
              <a:t>DISA Defense Enterprise Computer Center (DECC)</a:t>
            </a:r>
          </a:p>
          <a:p>
            <a:pPr lvl="1" algn="just"/>
            <a:r>
              <a:rPr lang="en-US" sz="1400" dirty="0"/>
              <a:t>Implementation and Maintenance Logistics (ILM32) requirement for Public Key Infrastructure (PKI), Mission Assurance Category Level 1 (MAC 1) Application, Mid-tier and Small System Integration, Network and Operations Support at Defense Enterprise Computing Center (DECC)  Mechanicsburg PA. Specific areas of support include 6 tasks: </a:t>
            </a:r>
          </a:p>
          <a:p>
            <a:pPr lvl="2"/>
            <a:r>
              <a:rPr lang="en-US" sz="1400" dirty="0"/>
              <a:t>Task 1) Development and Integration of Software Programs to include systems administration for 70 Linux boxes.</a:t>
            </a:r>
          </a:p>
          <a:p>
            <a:pPr lvl="2"/>
            <a:r>
              <a:rPr lang="en-US" sz="1400" dirty="0"/>
              <a:t>Task 2) Efficiency Recommendations for Mid-Tier and Server Based Systems, </a:t>
            </a:r>
          </a:p>
          <a:p>
            <a:pPr lvl="2"/>
            <a:r>
              <a:rPr lang="en-US" sz="1400" dirty="0"/>
              <a:t>Task 3) Computing Services Troubleshooting, </a:t>
            </a:r>
          </a:p>
          <a:p>
            <a:pPr lvl="2"/>
            <a:r>
              <a:rPr lang="en-US" sz="1400" dirty="0"/>
              <a:t>Task 4) Software Maintenance Support,</a:t>
            </a:r>
          </a:p>
          <a:p>
            <a:pPr lvl="2"/>
            <a:r>
              <a:rPr lang="en-US" sz="1400" dirty="0"/>
              <a:t>Task 5) Network Architecture Support, and </a:t>
            </a:r>
          </a:p>
          <a:p>
            <a:pPr lvl="2"/>
            <a:r>
              <a:rPr lang="en-US" sz="1400" dirty="0"/>
              <a:t>Task 6) Contract Management</a:t>
            </a:r>
          </a:p>
          <a:p>
            <a:pPr lvl="1"/>
            <a:endParaRPr lang="en-US" sz="1200" dirty="0"/>
          </a:p>
        </p:txBody>
      </p:sp>
      <p:sp>
        <p:nvSpPr>
          <p:cNvPr id="6149" name="Text Box 5"/>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6150" name="Text Box 7"/>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6151"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BD5CB9D6-E483-4225-8046-BBA726147DC4}" type="slidenum">
              <a:rPr lang="en-US" smtClean="0"/>
              <a:pPr>
                <a:defRPr/>
              </a:pPr>
              <a:t>19</a:t>
            </a:fld>
            <a:endParaRPr lang="en-US" dirty="0"/>
          </a:p>
        </p:txBody>
      </p:sp>
      <p:sp>
        <p:nvSpPr>
          <p:cNvPr id="20" name="Rectangle 19"/>
          <p:cNvSpPr>
            <a:spLocks noChangeArrowheads="1"/>
          </p:cNvSpPr>
          <p:nvPr/>
        </p:nvSpPr>
        <p:spPr bwMode="auto">
          <a:xfrm>
            <a:off x="76200" y="1371600"/>
            <a:ext cx="8305800" cy="609600"/>
          </a:xfrm>
          <a:prstGeom prst="rect">
            <a:avLst/>
          </a:prstGeom>
          <a:noFill/>
          <a:ln w="9525">
            <a:noFill/>
            <a:miter lim="800000"/>
            <a:headEnd/>
            <a:tailEnd/>
          </a:ln>
        </p:spPr>
        <p:txBody>
          <a:bodyPr/>
          <a:lstStyle/>
          <a:p>
            <a:pPr marL="342900" indent="-342900">
              <a:buNone/>
            </a:pPr>
            <a:r>
              <a:rPr lang="en-US" sz="2400" b="1" dirty="0"/>
              <a:t>Past Performance – DISA PKI Application Technology Support</a:t>
            </a:r>
          </a:p>
        </p:txBody>
      </p:sp>
      <p:sp>
        <p:nvSpPr>
          <p:cNvPr id="9" name="Text Box 21">
            <a:extLst>
              <a:ext uri="{FF2B5EF4-FFF2-40B4-BE49-F238E27FC236}">
                <a16:creationId xmlns:a16="http://schemas.microsoft.com/office/drawing/2014/main" id="{26E4DC9E-D24E-4D8D-A20F-48EFD933194D}"/>
              </a:ext>
            </a:extLst>
          </p:cNvPr>
          <p:cNvSpPr txBox="1">
            <a:spLocks noChangeArrowheads="1"/>
          </p:cNvSpPr>
          <p:nvPr/>
        </p:nvSpPr>
        <p:spPr bwMode="auto">
          <a:xfrm>
            <a:off x="152400" y="4572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Tree>
    <p:extLst>
      <p:ext uri="{BB962C8B-B14F-4D97-AF65-F5344CB8AC3E}">
        <p14:creationId xmlns:p14="http://schemas.microsoft.com/office/powerpoint/2010/main" val="15990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1219200"/>
            <a:ext cx="9144000" cy="5181600"/>
          </a:xfrm>
        </p:spPr>
        <p:txBody>
          <a:bodyPr/>
          <a:lstStyle/>
          <a:p>
            <a:pPr eaLnBrk="1" hangingPunct="1">
              <a:buClr>
                <a:srgbClr val="FF0000"/>
              </a:buClr>
              <a:buFont typeface="Wingdings" pitchFamily="-112" charset="2"/>
              <a:buChar char="§"/>
            </a:pPr>
            <a:r>
              <a:rPr lang="en-US" sz="2400" b="1" dirty="0">
                <a:latin typeface="Verdana" pitchFamily="34" charset="0"/>
                <a:ea typeface="Verdana" pitchFamily="34" charset="0"/>
                <a:cs typeface="Verdana" pitchFamily="34" charset="0"/>
              </a:rPr>
              <a:t>Corporate Leadership</a:t>
            </a:r>
          </a:p>
          <a:p>
            <a:pPr eaLnBrk="1" hangingPunct="1">
              <a:buClr>
                <a:srgbClr val="FF0000"/>
              </a:buClr>
              <a:buFont typeface="Wingdings" pitchFamily="-112" charset="2"/>
              <a:buChar char="§"/>
            </a:pPr>
            <a:r>
              <a:rPr lang="en-US" sz="1400" b="1" dirty="0">
                <a:latin typeface="Verdana" pitchFamily="34" charset="0"/>
                <a:ea typeface="Verdana" pitchFamily="34" charset="0"/>
                <a:cs typeface="Verdana" pitchFamily="34" charset="0"/>
              </a:rPr>
              <a:t>Mr. Fred Casillas</a:t>
            </a:r>
          </a:p>
          <a:p>
            <a:pPr lvl="1" eaLnBrk="1" hangingPunct="1">
              <a:buClr>
                <a:srgbClr val="FF0000"/>
              </a:buClr>
              <a:buFont typeface="Wingdings" pitchFamily="-112" charset="2"/>
              <a:buChar char="§"/>
            </a:pPr>
            <a:r>
              <a:rPr lang="en-US" sz="1200" dirty="0">
                <a:latin typeface="Verdana" pitchFamily="34" charset="0"/>
                <a:ea typeface="Verdana" pitchFamily="34" charset="0"/>
                <a:cs typeface="Verdana" pitchFamily="34" charset="0"/>
              </a:rPr>
              <a:t>Mr. Casillas, an Army veteran, founded Adjuvant in 2005 with the idea of providing experience, integrity, and innovation to his customers in the federal government.  He leads a senior staff rich in experience and knowledge of our customers and workforce management.  He has been leading and challenging the workforce to strive to use their technical experience, high integrity, and infuse innovation in their everyday service to their customers.</a:t>
            </a:r>
          </a:p>
          <a:p>
            <a:pPr eaLnBrk="1" hangingPunct="1">
              <a:buClr>
                <a:srgbClr val="FF0000"/>
              </a:buClr>
              <a:buFont typeface="Wingdings" pitchFamily="-112" charset="2"/>
              <a:buChar char="§"/>
            </a:pPr>
            <a:r>
              <a:rPr lang="en-US" sz="1400" b="1" dirty="0">
                <a:latin typeface="Verdana" pitchFamily="34" charset="0"/>
                <a:ea typeface="Verdana" pitchFamily="34" charset="0"/>
                <a:cs typeface="Verdana" pitchFamily="34" charset="0"/>
              </a:rPr>
              <a:t>Mr. T. Nick Meyer</a:t>
            </a:r>
          </a:p>
          <a:p>
            <a:pPr lvl="1" eaLnBrk="1" hangingPunct="1">
              <a:buClr>
                <a:srgbClr val="FF0000"/>
              </a:buClr>
              <a:buFont typeface="Wingdings" pitchFamily="-112" charset="2"/>
              <a:buChar char="§"/>
            </a:pPr>
            <a:r>
              <a:rPr lang="en-US" sz="1200" dirty="0">
                <a:latin typeface="Verdana" pitchFamily="34" charset="0"/>
                <a:ea typeface="Verdana" pitchFamily="34" charset="0"/>
                <a:cs typeface="Verdana" pitchFamily="34" charset="0"/>
              </a:rPr>
              <a:t>T. Nick Meyer has over 25 years of experience in the federal government sector relating to training and information technology. Mr. Meyer has leveraged his experience to drive Adjuvant toward growth and development.  In his role as President of Operations, Mr. Meyer oversees programs, proposals, contracts, financials and business development.  Under his leadership, Adjuvant has experienced growth that has exceeded the goals and objectives of the company and unparalleled employee satisfaction.</a:t>
            </a:r>
          </a:p>
          <a:p>
            <a:pPr eaLnBrk="1" hangingPunct="1">
              <a:buClr>
                <a:srgbClr val="FF0000"/>
              </a:buClr>
              <a:buFont typeface="Wingdings" pitchFamily="-112" charset="2"/>
              <a:buChar char="§"/>
            </a:pPr>
            <a:r>
              <a:rPr lang="en-US" sz="1400" b="1" dirty="0">
                <a:latin typeface="Verdana" pitchFamily="34" charset="0"/>
                <a:ea typeface="Verdana" pitchFamily="34" charset="0"/>
                <a:cs typeface="Verdana" pitchFamily="34" charset="0"/>
              </a:rPr>
              <a:t>Mr. Joe Villalobos</a:t>
            </a:r>
          </a:p>
          <a:p>
            <a:pPr lvl="1" eaLnBrk="1" hangingPunct="1">
              <a:buClr>
                <a:srgbClr val="FF0000"/>
              </a:buClr>
              <a:buFont typeface="Wingdings" pitchFamily="-112" charset="2"/>
              <a:buChar char="§"/>
            </a:pPr>
            <a:r>
              <a:rPr lang="en-US" sz="1200" dirty="0">
                <a:latin typeface="Verdana" pitchFamily="34" charset="0"/>
                <a:ea typeface="Verdana" pitchFamily="34" charset="0"/>
                <a:cs typeface="Verdana" pitchFamily="34" charset="0"/>
              </a:rPr>
              <a:t>Mr. Villalobos, a Marine Corp Veteran, has been working with employers for more than 22 years to find the very best employees for their companies. Mr. Villalobos’ experienced recruiters, extensive screening processes and temp-to-hire arrangements help our client companies avoid expensive hiring mistakes. Mr. Villalobos place employees in a wide variety of office positions, including clerical, administration, and accounting but specializes in Information Technology Placement.</a:t>
            </a: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fld id="{8DE2E4FE-BAB0-481E-9EA3-35BD595FC2C5}" type="slidenum">
              <a:rPr lang="en-US" b="1" smtClean="0"/>
              <a:pPr>
                <a:defRPr/>
              </a:pPr>
              <a:t>2</a:t>
            </a:fld>
            <a:endParaRPr lang="en-US" b="1" dirty="0"/>
          </a:p>
        </p:txBody>
      </p:sp>
    </p:spTree>
    <p:extLst>
      <p:ext uri="{BB962C8B-B14F-4D97-AF65-F5344CB8AC3E}">
        <p14:creationId xmlns:p14="http://schemas.microsoft.com/office/powerpoint/2010/main" val="3893147052"/>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37"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600200"/>
            <a:ext cx="8458200" cy="4953000"/>
          </a:xfrm>
        </p:spPr>
        <p:txBody>
          <a:bodyPr/>
          <a:lstStyle/>
          <a:p>
            <a:pPr eaLnBrk="1" hangingPunct="1">
              <a:buClr>
                <a:srgbClr val="FF0000"/>
              </a:buClr>
              <a:buFont typeface="Wingdings" pitchFamily="-112" charset="2"/>
              <a:buChar char="§"/>
            </a:pPr>
            <a:r>
              <a:rPr lang="en-US" sz="1600" b="1" dirty="0">
                <a:latin typeface="Verdana" pitchFamily="-112" charset="0"/>
              </a:rPr>
              <a:t>Recruiting Service (Air Force)</a:t>
            </a:r>
          </a:p>
          <a:p>
            <a:pPr lvl="1" eaLnBrk="1" hangingPunct="1">
              <a:buClr>
                <a:srgbClr val="FF0000"/>
              </a:buClr>
              <a:buFont typeface="Wingdings" pitchFamily="-112" charset="2"/>
              <a:buChar char="§"/>
            </a:pPr>
            <a:r>
              <a:rPr lang="en-US" sz="1200" dirty="0">
                <a:latin typeface="Verdana" pitchFamily="-112" charset="0"/>
              </a:rPr>
              <a:t>Analysis/application development, data warehouse, and web site support in the maintenance and operational functionality</a:t>
            </a:r>
          </a:p>
          <a:p>
            <a:pPr lvl="1" eaLnBrk="1" hangingPunct="1">
              <a:buClr>
                <a:srgbClr val="FF0000"/>
              </a:buClr>
              <a:buFont typeface="Wingdings" pitchFamily="-112" charset="2"/>
              <a:buChar char="§"/>
            </a:pPr>
            <a:r>
              <a:rPr lang="en-US" sz="1200" dirty="0">
                <a:latin typeface="Verdana" pitchFamily="-112" charset="0"/>
              </a:rPr>
              <a:t>Network/exchange oversight and administration and e-mail configuration management</a:t>
            </a:r>
          </a:p>
          <a:p>
            <a:pPr lvl="1" eaLnBrk="1" hangingPunct="1">
              <a:buClr>
                <a:srgbClr val="FF0000"/>
              </a:buClr>
              <a:buFont typeface="Wingdings" pitchFamily="-112" charset="2"/>
              <a:buChar char="§"/>
            </a:pPr>
            <a:r>
              <a:rPr lang="en-US" sz="1200" dirty="0">
                <a:latin typeface="Verdana" pitchFamily="-112" charset="0"/>
              </a:rPr>
              <a:t>Network systems/security administration, IT policy implementation</a:t>
            </a:r>
          </a:p>
          <a:p>
            <a:pPr lvl="1" eaLnBrk="1" hangingPunct="1">
              <a:buClr>
                <a:srgbClr val="FF0000"/>
              </a:buClr>
              <a:buFont typeface="Wingdings" pitchFamily="-112" charset="2"/>
              <a:buChar char="§"/>
            </a:pPr>
            <a:r>
              <a:rPr lang="en-US" sz="1200" dirty="0">
                <a:latin typeface="Verdana" pitchFamily="-112" charset="0"/>
              </a:rPr>
              <a:t>System analysis, engineering, systems integration, programming and Quality Assurance</a:t>
            </a:r>
          </a:p>
          <a:p>
            <a:pPr lvl="1" eaLnBrk="1" hangingPunct="1">
              <a:buClr>
                <a:srgbClr val="FF0000"/>
              </a:buClr>
              <a:buFont typeface="Wingdings" pitchFamily="-112" charset="2"/>
              <a:buChar char="§"/>
            </a:pPr>
            <a:r>
              <a:rPr lang="en-US" sz="1200" dirty="0">
                <a:latin typeface="Verdana" pitchFamily="-112" charset="0"/>
              </a:rPr>
              <a:t>Develop process models</a:t>
            </a:r>
          </a:p>
          <a:p>
            <a:pPr lvl="1" eaLnBrk="1" hangingPunct="1">
              <a:buClr>
                <a:srgbClr val="FF0000"/>
              </a:buClr>
              <a:buFont typeface="Wingdings" pitchFamily="-112" charset="2"/>
              <a:buChar char="§"/>
            </a:pPr>
            <a:r>
              <a:rPr lang="en-US" sz="1200" dirty="0">
                <a:latin typeface="Verdana" pitchFamily="-112" charset="0"/>
              </a:rPr>
              <a:t>Standardized logical and physical data models</a:t>
            </a:r>
          </a:p>
          <a:p>
            <a:pPr lvl="1" eaLnBrk="1" hangingPunct="1">
              <a:buClr>
                <a:srgbClr val="FF0000"/>
              </a:buClr>
              <a:buFont typeface="Wingdings" pitchFamily="-112" charset="2"/>
              <a:buChar char="§"/>
            </a:pPr>
            <a:r>
              <a:rPr lang="en-US" sz="1200" dirty="0">
                <a:latin typeface="Verdana" pitchFamily="-112" charset="0"/>
              </a:rPr>
              <a:t>Maintain Data communications (Interface oversight)</a:t>
            </a:r>
          </a:p>
          <a:p>
            <a:pPr lvl="2" eaLnBrk="1" hangingPunct="1">
              <a:buClr>
                <a:srgbClr val="FF0000"/>
              </a:buClr>
              <a:buFont typeface="Wingdings" pitchFamily="-112" charset="2"/>
              <a:buChar char="§"/>
            </a:pPr>
            <a:r>
              <a:rPr lang="en-US" sz="1200" dirty="0">
                <a:latin typeface="Verdana" pitchFamily="-112" charset="0"/>
              </a:rPr>
              <a:t>Personnel Data Systems</a:t>
            </a:r>
            <a:r>
              <a:rPr lang="en-US" sz="800" dirty="0">
                <a:latin typeface="Verdana" pitchFamily="-112" charset="0"/>
              </a:rPr>
              <a:t>, </a:t>
            </a:r>
          </a:p>
          <a:p>
            <a:pPr lvl="2" eaLnBrk="1" hangingPunct="1">
              <a:buClr>
                <a:srgbClr val="FF0000"/>
              </a:buClr>
              <a:buFont typeface="Wingdings" pitchFamily="-112" charset="2"/>
              <a:buChar char="§"/>
            </a:pPr>
            <a:r>
              <a:rPr lang="en-US" sz="1200" dirty="0">
                <a:latin typeface="Verdana" pitchFamily="-112" charset="0"/>
              </a:rPr>
              <a:t>US Military Entrance Processing Command (US MEPCOM) systems, </a:t>
            </a:r>
          </a:p>
          <a:p>
            <a:pPr lvl="2" eaLnBrk="1" hangingPunct="1">
              <a:buClr>
                <a:srgbClr val="FF0000"/>
              </a:buClr>
              <a:buFont typeface="Wingdings" pitchFamily="-112" charset="2"/>
              <a:buChar char="§"/>
            </a:pPr>
            <a:r>
              <a:rPr lang="en-US" sz="1200" dirty="0">
                <a:latin typeface="Verdana" pitchFamily="-112" charset="0"/>
              </a:rPr>
              <a:t>Military Entrance Processing Station (MEPS) systems, </a:t>
            </a:r>
          </a:p>
          <a:p>
            <a:pPr lvl="2" eaLnBrk="1" hangingPunct="1">
              <a:buClr>
                <a:srgbClr val="FF0000"/>
              </a:buClr>
              <a:buFont typeface="Wingdings" pitchFamily="-112" charset="2"/>
              <a:buChar char="§"/>
            </a:pPr>
            <a:r>
              <a:rPr lang="en-US" sz="1200" dirty="0">
                <a:latin typeface="Verdana" pitchFamily="-112" charset="0"/>
              </a:rPr>
              <a:t>Military Personnel Data System (MILPDS) systems. </a:t>
            </a:r>
          </a:p>
          <a:p>
            <a:pPr lvl="1" eaLnBrk="1" hangingPunct="1">
              <a:buClr>
                <a:srgbClr val="FF0000"/>
              </a:buClr>
              <a:buFont typeface="Wingdings" pitchFamily="-112" charset="2"/>
              <a:buChar char="§"/>
            </a:pPr>
            <a:r>
              <a:rPr lang="en-US" sz="1200" dirty="0">
                <a:latin typeface="Verdana" pitchFamily="-112" charset="0"/>
              </a:rPr>
              <a:t>SOA Support</a:t>
            </a:r>
          </a:p>
          <a:p>
            <a:pPr lvl="1" eaLnBrk="1" hangingPunct="1">
              <a:buClr>
                <a:srgbClr val="FF0000"/>
              </a:buClr>
              <a:buFont typeface="Wingdings" pitchFamily="-112" charset="2"/>
              <a:buChar char="§"/>
            </a:pPr>
            <a:r>
              <a:rPr lang="en-US" sz="1200" dirty="0">
                <a:latin typeface="Verdana" pitchFamily="-112" charset="0"/>
              </a:rPr>
              <a:t>Customer Support, Equipment Custodian/ADPE and Help Desk.</a:t>
            </a:r>
          </a:p>
          <a:p>
            <a:pPr eaLnBrk="1" hangingPunct="1">
              <a:buClr>
                <a:srgbClr val="FF0000"/>
              </a:buClr>
              <a:buFont typeface="Wingdings" pitchFamily="-112" charset="2"/>
              <a:buChar char="§"/>
            </a:pPr>
            <a:r>
              <a:rPr lang="en-US" sz="1600" b="1" dirty="0">
                <a:latin typeface="Verdana" pitchFamily="-112" charset="0"/>
              </a:rPr>
              <a:t>Veterans Administration (Austin)</a:t>
            </a:r>
          </a:p>
          <a:p>
            <a:pPr lvl="1" eaLnBrk="1" hangingPunct="1">
              <a:buClr>
                <a:srgbClr val="FF0000"/>
              </a:buClr>
              <a:buFont typeface="Wingdings" pitchFamily="-112" charset="2"/>
              <a:buChar char="§"/>
            </a:pPr>
            <a:r>
              <a:rPr lang="en-US" sz="1200" dirty="0">
                <a:latin typeface="Verdana" pitchFamily="-112" charset="0"/>
              </a:rPr>
              <a:t>ORACLE software development support</a:t>
            </a:r>
          </a:p>
          <a:p>
            <a:pPr lvl="1" eaLnBrk="1" hangingPunct="1">
              <a:buClr>
                <a:srgbClr val="FF0000"/>
              </a:buClr>
              <a:buFont typeface="Wingdings" pitchFamily="-112" charset="2"/>
              <a:buChar char="§"/>
            </a:pPr>
            <a:r>
              <a:rPr lang="en-US" sz="1200" dirty="0">
                <a:latin typeface="Verdana" pitchFamily="-112" charset="0"/>
              </a:rPr>
              <a:t>ORACLE Designer  &amp;  ORACLE version 9i </a:t>
            </a:r>
          </a:p>
          <a:p>
            <a:pPr lvl="1" eaLnBrk="1" hangingPunct="1">
              <a:buClr>
                <a:srgbClr val="FF0000"/>
              </a:buClr>
              <a:buFont typeface="Wingdings" pitchFamily="-112" charset="2"/>
              <a:buChar char="§"/>
            </a:pPr>
            <a:r>
              <a:rPr lang="en-US" sz="1200" dirty="0">
                <a:latin typeface="Verdana" pitchFamily="-112" charset="0"/>
              </a:rPr>
              <a:t>Cobol development and sustainment support</a:t>
            </a:r>
          </a:p>
          <a:p>
            <a:pPr eaLnBrk="1" hangingPunct="1">
              <a:buClr>
                <a:srgbClr val="FF0000"/>
              </a:buClr>
              <a:buFont typeface="Wingdings" pitchFamily="-112" charset="2"/>
              <a:buChar char="§"/>
            </a:pPr>
            <a:r>
              <a:rPr lang="en-US" sz="1200" b="1" dirty="0">
                <a:latin typeface="Verdana" pitchFamily="-112" charset="0"/>
                <a:ea typeface="Verdana" panose="020B0604030504040204" pitchFamily="34" charset="0"/>
                <a:cs typeface="Verdana" panose="020B0604030504040204" pitchFamily="34" charset="0"/>
              </a:rPr>
              <a:t> </a:t>
            </a:r>
            <a:r>
              <a:rPr lang="en-US" sz="1600" b="1" dirty="0">
                <a:latin typeface="Verdana" pitchFamily="-112" charset="0"/>
                <a:ea typeface="Verdana" panose="020B0604030504040204" pitchFamily="34" charset="0"/>
                <a:cs typeface="Verdana" panose="020B0604030504040204" pitchFamily="34" charset="0"/>
              </a:rPr>
              <a:t>Senior Leadership Management System (Air Force)</a:t>
            </a:r>
          </a:p>
          <a:p>
            <a:pPr lvl="1" eaLnBrk="1" hangingPunct="1">
              <a:buClr>
                <a:srgbClr val="FF0000"/>
              </a:buClr>
              <a:buFont typeface="Wingdings" pitchFamily="-112" charset="2"/>
              <a:buChar char="§"/>
            </a:pPr>
            <a:r>
              <a:rPr lang="en-US" sz="1200" dirty="0">
                <a:latin typeface="Verdana" pitchFamily="-112" charset="0"/>
                <a:ea typeface="Verdana" panose="020B0604030504040204" pitchFamily="34" charset="0"/>
                <a:cs typeface="Verdana" panose="020B0604030504040204" pitchFamily="34" charset="0"/>
              </a:rPr>
              <a:t>Develop and input data for the system for a multi-user, WEB-based, client-server system</a:t>
            </a:r>
          </a:p>
          <a:p>
            <a:pPr lvl="1" eaLnBrk="1" hangingPunct="1">
              <a:buClr>
                <a:srgbClr val="FF0000"/>
              </a:buClr>
              <a:buFont typeface="Wingdings" pitchFamily="-112" charset="2"/>
              <a:buChar char="§"/>
            </a:pPr>
            <a:r>
              <a:rPr lang="en-US" sz="1200" dirty="0">
                <a:latin typeface="Verdana" panose="020B0604030504040204" pitchFamily="34" charset="0"/>
                <a:ea typeface="Verdana" panose="020B0604030504040204" pitchFamily="34" charset="0"/>
                <a:cs typeface="Verdana" panose="020B0604030504040204" pitchFamily="34" charset="0"/>
              </a:rPr>
              <a:t>Basic training in the function of the new system  for all users to explain concept, flow and general usage and navigation.</a:t>
            </a:r>
          </a:p>
          <a:p>
            <a:pPr lvl="1" eaLnBrk="1" hangingPunct="1">
              <a:buClr>
                <a:srgbClr val="FF0000"/>
              </a:buClr>
              <a:buFont typeface="Wingdings" pitchFamily="-112" charset="2"/>
              <a:buChar char="§"/>
            </a:pP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9221" name="Text Box 5"/>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9222" name="Text Box 7"/>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9229"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6" name="Slide Number Placeholder 15"/>
          <p:cNvSpPr>
            <a:spLocks noGrp="1"/>
          </p:cNvSpPr>
          <p:nvPr>
            <p:ph type="sldNum" sz="quarter" idx="12"/>
          </p:nvPr>
        </p:nvSpPr>
        <p:spPr/>
        <p:txBody>
          <a:bodyPr/>
          <a:lstStyle/>
          <a:p>
            <a:pPr>
              <a:defRPr/>
            </a:pPr>
            <a:fld id="{8DE2E4FE-BAB0-481E-9EA3-35BD595FC2C5}" type="slidenum">
              <a:rPr lang="en-US" smtClean="0"/>
              <a:pPr>
                <a:defRPr/>
              </a:pPr>
              <a:t>20</a:t>
            </a:fld>
            <a:endParaRPr lang="en-US" dirty="0"/>
          </a:p>
        </p:txBody>
      </p:sp>
      <p:sp>
        <p:nvSpPr>
          <p:cNvPr id="17" name="Rectangle 16"/>
          <p:cNvSpPr>
            <a:spLocks noChangeArrowheads="1"/>
          </p:cNvSpPr>
          <p:nvPr/>
        </p:nvSpPr>
        <p:spPr bwMode="auto">
          <a:xfrm>
            <a:off x="76200" y="1219200"/>
            <a:ext cx="8001000" cy="457200"/>
          </a:xfrm>
          <a:prstGeom prst="rect">
            <a:avLst/>
          </a:prstGeom>
          <a:noFill/>
          <a:ln w="9525">
            <a:noFill/>
            <a:miter lim="800000"/>
            <a:headEnd/>
            <a:tailEnd/>
          </a:ln>
        </p:spPr>
        <p:txBody>
          <a:bodyPr/>
          <a:lstStyle/>
          <a:p>
            <a:pPr marL="342900" indent="-342900">
              <a:buNone/>
            </a:pPr>
            <a:r>
              <a:rPr lang="en-US" sz="2400" b="1" dirty="0"/>
              <a:t>Past Performance - Software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9699">
                                            <p:txEl>
                                              <p:pRg st="3" end="3"/>
                                            </p:txEl>
                                          </p:spTgt>
                                        </p:tgtEl>
                                        <p:attrNameLst>
                                          <p:attrName>style.visibility</p:attrName>
                                        </p:attrNameLst>
                                      </p:cBhvr>
                                      <p:to>
                                        <p:strVal val="visible"/>
                                      </p:to>
                                    </p:set>
                                    <p:anim calcmode="lin" valueType="num">
                                      <p:cBhvr additive="base">
                                        <p:cTn id="20"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9699">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9699">
                                            <p:txEl>
                                              <p:pRg st="4" end="4"/>
                                            </p:txEl>
                                          </p:spTgt>
                                        </p:tgtEl>
                                        <p:attrNameLst>
                                          <p:attrName>style.visibility</p:attrName>
                                        </p:attrNameLst>
                                      </p:cBhvr>
                                      <p:to>
                                        <p:strVal val="visible"/>
                                      </p:to>
                                    </p:set>
                                    <p:anim calcmode="lin" valueType="num">
                                      <p:cBhvr additive="base">
                                        <p:cTn id="24" dur="5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9699">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9699">
                                            <p:txEl>
                                              <p:pRg st="5" end="5"/>
                                            </p:txEl>
                                          </p:spTgt>
                                        </p:tgtEl>
                                        <p:attrNameLst>
                                          <p:attrName>style.visibility</p:attrName>
                                        </p:attrNameLst>
                                      </p:cBhvr>
                                      <p:to>
                                        <p:strVal val="visible"/>
                                      </p:to>
                                    </p:set>
                                    <p:anim calcmode="lin" valueType="num">
                                      <p:cBhvr additive="base">
                                        <p:cTn id="28" dur="500" fill="hold"/>
                                        <p:tgtEl>
                                          <p:spTgt spid="29699">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9699">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9699">
                                            <p:txEl>
                                              <p:pRg st="6" end="6"/>
                                            </p:txEl>
                                          </p:spTgt>
                                        </p:tgtEl>
                                        <p:attrNameLst>
                                          <p:attrName>style.visibility</p:attrName>
                                        </p:attrNameLst>
                                      </p:cBhvr>
                                      <p:to>
                                        <p:strVal val="visible"/>
                                      </p:to>
                                    </p:set>
                                    <p:anim calcmode="lin" valueType="num">
                                      <p:cBhvr additive="base">
                                        <p:cTn id="32" dur="500" fill="hold"/>
                                        <p:tgtEl>
                                          <p:spTgt spid="29699">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9699">
                                            <p:txEl>
                                              <p:pRg st="6" end="6"/>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9699">
                                            <p:txEl>
                                              <p:pRg st="7" end="7"/>
                                            </p:txEl>
                                          </p:spTgt>
                                        </p:tgtEl>
                                        <p:attrNameLst>
                                          <p:attrName>style.visibility</p:attrName>
                                        </p:attrNameLst>
                                      </p:cBhvr>
                                      <p:to>
                                        <p:strVal val="visible"/>
                                      </p:to>
                                    </p:set>
                                    <p:anim calcmode="lin" valueType="num">
                                      <p:cBhvr additive="base">
                                        <p:cTn id="36" dur="500" fill="hold"/>
                                        <p:tgtEl>
                                          <p:spTgt spid="29699">
                                            <p:txEl>
                                              <p:pRg st="7" end="7"/>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9699">
                                            <p:txEl>
                                              <p:pRg st="7" end="7"/>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9699">
                                            <p:txEl>
                                              <p:pRg st="8" end="8"/>
                                            </p:txEl>
                                          </p:spTgt>
                                        </p:tgtEl>
                                        <p:attrNameLst>
                                          <p:attrName>style.visibility</p:attrName>
                                        </p:attrNameLst>
                                      </p:cBhvr>
                                      <p:to>
                                        <p:strVal val="visible"/>
                                      </p:to>
                                    </p:set>
                                    <p:anim calcmode="lin" valueType="num">
                                      <p:cBhvr additive="base">
                                        <p:cTn id="40" dur="500" fill="hold"/>
                                        <p:tgtEl>
                                          <p:spTgt spid="29699">
                                            <p:txEl>
                                              <p:pRg st="8" end="8"/>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9699">
                                            <p:txEl>
                                              <p:pRg st="8" end="8"/>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9699">
                                            <p:txEl>
                                              <p:pRg st="9" end="9"/>
                                            </p:txEl>
                                          </p:spTgt>
                                        </p:tgtEl>
                                        <p:attrNameLst>
                                          <p:attrName>style.visibility</p:attrName>
                                        </p:attrNameLst>
                                      </p:cBhvr>
                                      <p:to>
                                        <p:strVal val="visible"/>
                                      </p:to>
                                    </p:set>
                                    <p:anim calcmode="lin" valueType="num">
                                      <p:cBhvr additive="base">
                                        <p:cTn id="44" dur="500" fill="hold"/>
                                        <p:tgtEl>
                                          <p:spTgt spid="29699">
                                            <p:txEl>
                                              <p:pRg st="9" end="9"/>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9699">
                                            <p:txEl>
                                              <p:pRg st="9" end="9"/>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9699">
                                            <p:txEl>
                                              <p:pRg st="10" end="10"/>
                                            </p:txEl>
                                          </p:spTgt>
                                        </p:tgtEl>
                                        <p:attrNameLst>
                                          <p:attrName>style.visibility</p:attrName>
                                        </p:attrNameLst>
                                      </p:cBhvr>
                                      <p:to>
                                        <p:strVal val="visible"/>
                                      </p:to>
                                    </p:set>
                                    <p:anim calcmode="lin" valueType="num">
                                      <p:cBhvr additive="base">
                                        <p:cTn id="48" dur="500" fill="hold"/>
                                        <p:tgtEl>
                                          <p:spTgt spid="29699">
                                            <p:txEl>
                                              <p:pRg st="10" end="1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9699">
                                            <p:txEl>
                                              <p:pRg st="10" end="1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9699">
                                            <p:txEl>
                                              <p:pRg st="11" end="11"/>
                                            </p:txEl>
                                          </p:spTgt>
                                        </p:tgtEl>
                                        <p:attrNameLst>
                                          <p:attrName>style.visibility</p:attrName>
                                        </p:attrNameLst>
                                      </p:cBhvr>
                                      <p:to>
                                        <p:strVal val="visible"/>
                                      </p:to>
                                    </p:set>
                                    <p:anim calcmode="lin" valueType="num">
                                      <p:cBhvr additive="base">
                                        <p:cTn id="52" dur="500" fill="hold"/>
                                        <p:tgtEl>
                                          <p:spTgt spid="29699">
                                            <p:txEl>
                                              <p:pRg st="11" end="1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9699">
                                            <p:txEl>
                                              <p:pRg st="11" end="11"/>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9699">
                                            <p:txEl>
                                              <p:pRg st="12" end="12"/>
                                            </p:txEl>
                                          </p:spTgt>
                                        </p:tgtEl>
                                        <p:attrNameLst>
                                          <p:attrName>style.visibility</p:attrName>
                                        </p:attrNameLst>
                                      </p:cBhvr>
                                      <p:to>
                                        <p:strVal val="visible"/>
                                      </p:to>
                                    </p:set>
                                    <p:anim calcmode="lin" valueType="num">
                                      <p:cBhvr additive="base">
                                        <p:cTn id="56" dur="500" fill="hold"/>
                                        <p:tgtEl>
                                          <p:spTgt spid="29699">
                                            <p:txEl>
                                              <p:pRg st="12" end="12"/>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9699">
                                            <p:txEl>
                                              <p:pRg st="12" end="12"/>
                                            </p:txEl>
                                          </p:spTgt>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9699">
                                            <p:txEl>
                                              <p:pRg st="13" end="13"/>
                                            </p:txEl>
                                          </p:spTgt>
                                        </p:tgtEl>
                                        <p:attrNameLst>
                                          <p:attrName>style.visibility</p:attrName>
                                        </p:attrNameLst>
                                      </p:cBhvr>
                                      <p:to>
                                        <p:strVal val="visible"/>
                                      </p:to>
                                    </p:set>
                                    <p:anim calcmode="lin" valueType="num">
                                      <p:cBhvr additive="base">
                                        <p:cTn id="60" dur="500" fill="hold"/>
                                        <p:tgtEl>
                                          <p:spTgt spid="29699">
                                            <p:txEl>
                                              <p:pRg st="13" end="13"/>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9699">
                                            <p:txEl>
                                              <p:pRg st="13" end="13"/>
                                            </p:txEl>
                                          </p:spTgt>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29699">
                                            <p:txEl>
                                              <p:pRg st="14" end="14"/>
                                            </p:txEl>
                                          </p:spTgt>
                                        </p:tgtEl>
                                        <p:attrNameLst>
                                          <p:attrName>style.visibility</p:attrName>
                                        </p:attrNameLst>
                                      </p:cBhvr>
                                      <p:to>
                                        <p:strVal val="visible"/>
                                      </p:to>
                                    </p:set>
                                    <p:anim calcmode="lin" valueType="num">
                                      <p:cBhvr additive="base">
                                        <p:cTn id="65" dur="500" fill="hold"/>
                                        <p:tgtEl>
                                          <p:spTgt spid="29699">
                                            <p:txEl>
                                              <p:pRg st="14" end="14"/>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699">
                                            <p:txEl>
                                              <p:pRg st="14" end="14"/>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9699">
                                            <p:txEl>
                                              <p:pRg st="15" end="15"/>
                                            </p:txEl>
                                          </p:spTgt>
                                        </p:tgtEl>
                                        <p:attrNameLst>
                                          <p:attrName>style.visibility</p:attrName>
                                        </p:attrNameLst>
                                      </p:cBhvr>
                                      <p:to>
                                        <p:strVal val="visible"/>
                                      </p:to>
                                    </p:set>
                                    <p:anim calcmode="lin" valueType="num">
                                      <p:cBhvr additive="base">
                                        <p:cTn id="69" dur="500" fill="hold"/>
                                        <p:tgtEl>
                                          <p:spTgt spid="29699">
                                            <p:txEl>
                                              <p:pRg st="15" end="15"/>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99">
                                            <p:txEl>
                                              <p:pRg st="15" end="15"/>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9699">
                                            <p:txEl>
                                              <p:pRg st="16" end="16"/>
                                            </p:txEl>
                                          </p:spTgt>
                                        </p:tgtEl>
                                        <p:attrNameLst>
                                          <p:attrName>style.visibility</p:attrName>
                                        </p:attrNameLst>
                                      </p:cBhvr>
                                      <p:to>
                                        <p:strVal val="visible"/>
                                      </p:to>
                                    </p:set>
                                    <p:anim calcmode="lin" valueType="num">
                                      <p:cBhvr additive="base">
                                        <p:cTn id="73" dur="500" fill="hold"/>
                                        <p:tgtEl>
                                          <p:spTgt spid="29699">
                                            <p:txEl>
                                              <p:pRg st="16" end="1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9699">
                                            <p:txEl>
                                              <p:pRg st="16" end="16"/>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9699">
                                            <p:txEl>
                                              <p:pRg st="17" end="17"/>
                                            </p:txEl>
                                          </p:spTgt>
                                        </p:tgtEl>
                                        <p:attrNameLst>
                                          <p:attrName>style.visibility</p:attrName>
                                        </p:attrNameLst>
                                      </p:cBhvr>
                                      <p:to>
                                        <p:strVal val="visible"/>
                                      </p:to>
                                    </p:set>
                                    <p:anim calcmode="lin" valueType="num">
                                      <p:cBhvr additive="base">
                                        <p:cTn id="77" dur="500" fill="hold"/>
                                        <p:tgtEl>
                                          <p:spTgt spid="29699">
                                            <p:txEl>
                                              <p:pRg st="17" end="17"/>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9699">
                                            <p:txEl>
                                              <p:pRg st="17" end="17"/>
                                            </p:txEl>
                                          </p:spTgt>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2" presetClass="entr" presetSubtype="2" fill="hold" grpId="0" nodeType="afterEffect">
                                  <p:stCondLst>
                                    <p:cond delay="0"/>
                                  </p:stCondLst>
                                  <p:childTnLst>
                                    <p:set>
                                      <p:cBhvr>
                                        <p:cTn id="81" dur="1" fill="hold">
                                          <p:stCondLst>
                                            <p:cond delay="0"/>
                                          </p:stCondLst>
                                        </p:cTn>
                                        <p:tgtEl>
                                          <p:spTgt spid="29699">
                                            <p:txEl>
                                              <p:pRg st="18" end="18"/>
                                            </p:txEl>
                                          </p:spTgt>
                                        </p:tgtEl>
                                        <p:attrNameLst>
                                          <p:attrName>style.visibility</p:attrName>
                                        </p:attrNameLst>
                                      </p:cBhvr>
                                      <p:to>
                                        <p:strVal val="visible"/>
                                      </p:to>
                                    </p:set>
                                    <p:anim calcmode="lin" valueType="num">
                                      <p:cBhvr additive="base">
                                        <p:cTn id="82" dur="500" fill="hold"/>
                                        <p:tgtEl>
                                          <p:spTgt spid="29699">
                                            <p:txEl>
                                              <p:pRg st="18" end="18"/>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9699">
                                            <p:txEl>
                                              <p:pRg st="18" end="18"/>
                                            </p:txEl>
                                          </p:spTgt>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9699">
                                            <p:txEl>
                                              <p:pRg st="19" end="19"/>
                                            </p:txEl>
                                          </p:spTgt>
                                        </p:tgtEl>
                                        <p:attrNameLst>
                                          <p:attrName>style.visibility</p:attrName>
                                        </p:attrNameLst>
                                      </p:cBhvr>
                                      <p:to>
                                        <p:strVal val="visible"/>
                                      </p:to>
                                    </p:set>
                                    <p:anim calcmode="lin" valueType="num">
                                      <p:cBhvr additive="base">
                                        <p:cTn id="86" dur="500" fill="hold"/>
                                        <p:tgtEl>
                                          <p:spTgt spid="29699">
                                            <p:txEl>
                                              <p:pRg st="19" end="19"/>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29699">
                                            <p:txEl>
                                              <p:pRg st="19" end="19"/>
                                            </p:txEl>
                                          </p:spTgt>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9699">
                                            <p:txEl>
                                              <p:pRg st="20" end="20"/>
                                            </p:txEl>
                                          </p:spTgt>
                                        </p:tgtEl>
                                        <p:attrNameLst>
                                          <p:attrName>style.visibility</p:attrName>
                                        </p:attrNameLst>
                                      </p:cBhvr>
                                      <p:to>
                                        <p:strVal val="visible"/>
                                      </p:to>
                                    </p:set>
                                    <p:anim calcmode="lin" valueType="num">
                                      <p:cBhvr additive="base">
                                        <p:cTn id="90" dur="500" fill="hold"/>
                                        <p:tgtEl>
                                          <p:spTgt spid="29699">
                                            <p:txEl>
                                              <p:pRg st="20" end="2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9699">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500" fill="hold"/>
                                        <p:tgtEl>
                                          <p:spTgt spid="17"/>
                                        </p:tgtEl>
                                        <p:attrNameLst>
                                          <p:attrName>ppt_x</p:attrName>
                                        </p:attrNameLst>
                                      </p:cBhvr>
                                      <p:tavLst>
                                        <p:tav tm="0">
                                          <p:val>
                                            <p:strVal val="0-#ppt_w/2"/>
                                          </p:val>
                                        </p:tav>
                                        <p:tav tm="100000">
                                          <p:val>
                                            <p:strVal val="#ppt_x"/>
                                          </p:val>
                                        </p:tav>
                                      </p:tavLst>
                                    </p:anim>
                                    <p:anim calcmode="lin" valueType="num">
                                      <p:cBhvr additive="base">
                                        <p:cTn id="9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advAuto="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304800" y="1676400"/>
            <a:ext cx="8610600" cy="4876800"/>
          </a:xfrm>
          <a:prstGeom prst="rect">
            <a:avLst/>
          </a:prstGeom>
          <a:noFill/>
          <a:ln w="9525">
            <a:noFill/>
            <a:miter lim="800000"/>
            <a:headEnd/>
            <a:tailEnd/>
          </a:ln>
        </p:spPr>
        <p:txBody>
          <a:bodyPr/>
          <a:lstStyle/>
          <a:p>
            <a:pPr marL="342900" indent="-342900">
              <a:defRPr/>
            </a:pPr>
            <a:r>
              <a:rPr lang="en-US" sz="1600" b="1" dirty="0"/>
              <a:t>Intelligence and Space Command (Air Force)</a:t>
            </a:r>
          </a:p>
          <a:p>
            <a:pPr marL="742950" lvl="1" indent="-285750">
              <a:defRPr/>
            </a:pPr>
            <a:r>
              <a:rPr lang="en-US" sz="1200" dirty="0"/>
              <a:t>Network administration management</a:t>
            </a:r>
          </a:p>
          <a:p>
            <a:pPr marL="742950" lvl="1" indent="-285750">
              <a:defRPr/>
            </a:pPr>
            <a:r>
              <a:rPr lang="en-US" sz="1200" dirty="0"/>
              <a:t>Network systems/security administration</a:t>
            </a:r>
          </a:p>
          <a:p>
            <a:pPr marL="742950" lvl="1" indent="-285750">
              <a:defRPr/>
            </a:pPr>
            <a:r>
              <a:rPr lang="en-US" sz="1200" dirty="0"/>
              <a:t>Problem Resolution using REMEDY and HEAT</a:t>
            </a:r>
          </a:p>
          <a:p>
            <a:pPr marL="742950" lvl="1" indent="-285750">
              <a:defRPr/>
            </a:pPr>
            <a:r>
              <a:rPr lang="en-US" sz="1200" dirty="0"/>
              <a:t>Install or replace desktop workstations including setup of new systems to SDC standards</a:t>
            </a:r>
          </a:p>
          <a:p>
            <a:pPr marL="342900" indent="-342900">
              <a:defRPr/>
            </a:pPr>
            <a:r>
              <a:rPr lang="en-US" sz="1600" b="1" dirty="0"/>
              <a:t>Plans and Programs (Air Force)</a:t>
            </a:r>
          </a:p>
          <a:p>
            <a:pPr marL="742950" lvl="1" indent="-285750">
              <a:defRPr/>
            </a:pPr>
            <a:r>
              <a:rPr lang="en-US" sz="1200" dirty="0"/>
              <a:t>Network administration management</a:t>
            </a:r>
          </a:p>
          <a:p>
            <a:pPr marL="742950" lvl="1" indent="-285750">
              <a:defRPr/>
            </a:pPr>
            <a:r>
              <a:rPr lang="en-US" sz="1200" dirty="0"/>
              <a:t>Network systems/security administration</a:t>
            </a:r>
          </a:p>
          <a:p>
            <a:pPr marL="742950" lvl="1" indent="-285750">
              <a:defRPr/>
            </a:pPr>
            <a:r>
              <a:rPr lang="en-US" sz="1200" dirty="0"/>
              <a:t>Problem Resolution using REMEDY and HEAT</a:t>
            </a:r>
          </a:p>
          <a:p>
            <a:pPr marL="742950" lvl="1" indent="-285750">
              <a:defRPr/>
            </a:pPr>
            <a:r>
              <a:rPr lang="en-US" sz="1200" dirty="0"/>
              <a:t>Install or replace desktop workstations including setup of new systems to SDC standards</a:t>
            </a:r>
          </a:p>
          <a:p>
            <a:pPr marL="742950" lvl="1" indent="-285750">
              <a:defRPr/>
            </a:pPr>
            <a:r>
              <a:rPr lang="en-US" sz="1200" dirty="0"/>
              <a:t>SharePoint and SQL Server Administration</a:t>
            </a:r>
          </a:p>
          <a:p>
            <a:pPr marL="342900" indent="-342900">
              <a:defRPr/>
            </a:pPr>
            <a:r>
              <a:rPr lang="en-US" sz="1600" b="1" dirty="0"/>
              <a:t>Occupational Measurement Squadron (Air Force)</a:t>
            </a:r>
          </a:p>
          <a:p>
            <a:pPr marL="742950" lvl="1" indent="-285750">
              <a:defRPr/>
            </a:pPr>
            <a:r>
              <a:rPr lang="en-US" sz="1200" dirty="0"/>
              <a:t>Network administration management</a:t>
            </a:r>
          </a:p>
          <a:p>
            <a:pPr marL="742950" lvl="1" indent="-285750">
              <a:defRPr/>
            </a:pPr>
            <a:r>
              <a:rPr lang="en-US" sz="1200" dirty="0"/>
              <a:t>Network systems/security administration</a:t>
            </a:r>
          </a:p>
          <a:p>
            <a:pPr marL="342900" indent="-342900">
              <a:defRPr/>
            </a:pPr>
            <a:r>
              <a:rPr lang="en-US" sz="1600" b="1" dirty="0"/>
              <a:t>12</a:t>
            </a:r>
            <a:r>
              <a:rPr lang="en-US" sz="1600" b="1" baseline="30000" dirty="0"/>
              <a:t>th</a:t>
            </a:r>
            <a:r>
              <a:rPr lang="en-US" sz="1600" b="1" dirty="0"/>
              <a:t> Comptrollers Squadron &amp; Headquarters Support (Air Force)</a:t>
            </a:r>
          </a:p>
          <a:p>
            <a:pPr marL="742950" lvl="1" indent="-285750">
              <a:defRPr/>
            </a:pPr>
            <a:r>
              <a:rPr lang="en-US" sz="1200" dirty="0"/>
              <a:t>Network administration management</a:t>
            </a:r>
          </a:p>
          <a:p>
            <a:pPr marL="742950" lvl="1" indent="-285750">
              <a:defRPr/>
            </a:pPr>
            <a:r>
              <a:rPr lang="en-US" sz="1200" dirty="0"/>
              <a:t>Network systems/security administration</a:t>
            </a:r>
          </a:p>
          <a:p>
            <a:pPr marL="742950" lvl="1" indent="-285750">
              <a:defRPr/>
            </a:pPr>
            <a:endParaRPr lang="en-US" sz="1200" dirty="0"/>
          </a:p>
          <a:p>
            <a:pPr marL="285750" indent="-285750">
              <a:defRPr/>
            </a:pPr>
            <a:r>
              <a:rPr lang="en-US" sz="1600" b="1" dirty="0"/>
              <a:t>Veterans Administration: </a:t>
            </a:r>
          </a:p>
          <a:p>
            <a:pPr marL="742950" lvl="1" indent="-285750">
              <a:defRPr/>
            </a:pPr>
            <a:r>
              <a:rPr lang="en-US" sz="1200" dirty="0"/>
              <a:t>Application and Helpdesk Support as well as Software Development</a:t>
            </a:r>
          </a:p>
          <a:p>
            <a:pPr marL="742950" lvl="1" indent="-285750">
              <a:defRPr/>
            </a:pPr>
            <a:endParaRPr lang="en-US" sz="1200" dirty="0"/>
          </a:p>
          <a:p>
            <a:pPr marL="742950" lvl="1" indent="-285750">
              <a:defRPr/>
            </a:pPr>
            <a:endParaRPr lang="en-US" sz="1200" b="1" dirty="0"/>
          </a:p>
        </p:txBody>
      </p:sp>
      <p:sp>
        <p:nvSpPr>
          <p:cNvPr id="10245" name="Text Box 5"/>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0246" name="Text Box 7"/>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0253"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6" name="Slide Number Placeholder 15"/>
          <p:cNvSpPr>
            <a:spLocks noGrp="1"/>
          </p:cNvSpPr>
          <p:nvPr>
            <p:ph type="sldNum" sz="quarter" idx="12"/>
          </p:nvPr>
        </p:nvSpPr>
        <p:spPr/>
        <p:txBody>
          <a:bodyPr/>
          <a:lstStyle/>
          <a:p>
            <a:pPr>
              <a:defRPr/>
            </a:pPr>
            <a:fld id="{BD5CB9D6-E483-4225-8046-BBA726147DC4}" type="slidenum">
              <a:rPr lang="en-US" smtClean="0"/>
              <a:pPr>
                <a:defRPr/>
              </a:pPr>
              <a:t>21</a:t>
            </a:fld>
            <a:endParaRPr lang="en-US" dirty="0"/>
          </a:p>
        </p:txBody>
      </p:sp>
      <p:sp>
        <p:nvSpPr>
          <p:cNvPr id="17" name="Rectangle 16"/>
          <p:cNvSpPr>
            <a:spLocks noChangeArrowheads="1"/>
          </p:cNvSpPr>
          <p:nvPr/>
        </p:nvSpPr>
        <p:spPr bwMode="auto">
          <a:xfrm>
            <a:off x="76200" y="1219200"/>
            <a:ext cx="8001000" cy="457200"/>
          </a:xfrm>
          <a:prstGeom prst="rect">
            <a:avLst/>
          </a:prstGeom>
          <a:noFill/>
          <a:ln w="9525">
            <a:noFill/>
            <a:miter lim="800000"/>
            <a:headEnd/>
            <a:tailEnd/>
          </a:ln>
        </p:spPr>
        <p:txBody>
          <a:bodyPr/>
          <a:lstStyle/>
          <a:p>
            <a:pPr marL="342900" indent="-342900">
              <a:buNone/>
            </a:pPr>
            <a:r>
              <a:rPr lang="en-US" sz="2400" b="1" dirty="0"/>
              <a:t>Past Performance - Network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 calcmode="lin" valueType="num">
                                      <p:cBhvr additive="base">
                                        <p:cTn id="11"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34">
                                            <p:txEl>
                                              <p:pRg st="2" end="2"/>
                                            </p:txEl>
                                          </p:spTgt>
                                        </p:tgtEl>
                                        <p:attrNameLst>
                                          <p:attrName>style.visibility</p:attrName>
                                        </p:attrNameLst>
                                      </p:cBhvr>
                                      <p:to>
                                        <p:strVal val="visible"/>
                                      </p:to>
                                    </p:set>
                                    <p:anim calcmode="lin" valueType="num">
                                      <p:cBhvr additive="base">
                                        <p:cTn id="16" dur="500" fill="hold"/>
                                        <p:tgtEl>
                                          <p:spTgt spid="34">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34">
                                            <p:txEl>
                                              <p:pRg st="3" end="3"/>
                                            </p:txEl>
                                          </p:spTgt>
                                        </p:tgtEl>
                                        <p:attrNameLst>
                                          <p:attrName>style.visibility</p:attrName>
                                        </p:attrNameLst>
                                      </p:cBhvr>
                                      <p:to>
                                        <p:strVal val="visible"/>
                                      </p:to>
                                    </p:set>
                                    <p:anim calcmode="lin" valueType="num">
                                      <p:cBhvr additive="base">
                                        <p:cTn id="21" dur="500" fill="hold"/>
                                        <p:tgtEl>
                                          <p:spTgt spid="34">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4">
                                            <p:txEl>
                                              <p:pRg st="4" end="4"/>
                                            </p:txEl>
                                          </p:spTgt>
                                        </p:tgtEl>
                                        <p:attrNameLst>
                                          <p:attrName>style.visibility</p:attrName>
                                        </p:attrNameLst>
                                      </p:cBhvr>
                                      <p:to>
                                        <p:strVal val="visible"/>
                                      </p:to>
                                    </p:set>
                                    <p:anim calcmode="lin" valueType="num">
                                      <p:cBhvr additive="base">
                                        <p:cTn id="25" dur="500" fill="hold"/>
                                        <p:tgtEl>
                                          <p:spTgt spid="3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4">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34">
                                            <p:txEl>
                                              <p:pRg st="5" end="5"/>
                                            </p:txEl>
                                          </p:spTgt>
                                        </p:tgtEl>
                                        <p:attrNameLst>
                                          <p:attrName>style.visibility</p:attrName>
                                        </p:attrNameLst>
                                      </p:cBhvr>
                                      <p:to>
                                        <p:strVal val="visible"/>
                                      </p:to>
                                    </p:set>
                                    <p:anim calcmode="lin" valueType="num">
                                      <p:cBhvr additive="base">
                                        <p:cTn id="30" dur="500" fill="hold"/>
                                        <p:tgtEl>
                                          <p:spTgt spid="34">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4">
                                            <p:txEl>
                                              <p:pRg st="5" end="5"/>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4">
                                            <p:txEl>
                                              <p:pRg st="6" end="6"/>
                                            </p:txEl>
                                          </p:spTgt>
                                        </p:tgtEl>
                                        <p:attrNameLst>
                                          <p:attrName>style.visibility</p:attrName>
                                        </p:attrNameLst>
                                      </p:cBhvr>
                                      <p:to>
                                        <p:strVal val="visible"/>
                                      </p:to>
                                    </p:set>
                                    <p:anim calcmode="lin" valueType="num">
                                      <p:cBhvr additive="base">
                                        <p:cTn id="34" dur="500" fill="hold"/>
                                        <p:tgtEl>
                                          <p:spTgt spid="34">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4">
                                            <p:txEl>
                                              <p:pRg st="6" end="6"/>
                                            </p:tx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4">
                                            <p:txEl>
                                              <p:pRg st="7" end="7"/>
                                            </p:txEl>
                                          </p:spTgt>
                                        </p:tgtEl>
                                        <p:attrNameLst>
                                          <p:attrName>style.visibility</p:attrName>
                                        </p:attrNameLst>
                                      </p:cBhvr>
                                      <p:to>
                                        <p:strVal val="visible"/>
                                      </p:to>
                                    </p:set>
                                    <p:anim calcmode="lin" valueType="num">
                                      <p:cBhvr additive="base">
                                        <p:cTn id="38" dur="500" fill="hold"/>
                                        <p:tgtEl>
                                          <p:spTgt spid="34">
                                            <p:txEl>
                                              <p:pRg st="7" end="7"/>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4">
                                            <p:txEl>
                                              <p:pRg st="7" end="7"/>
                                            </p:tx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4">
                                            <p:txEl>
                                              <p:pRg st="8" end="8"/>
                                            </p:txEl>
                                          </p:spTgt>
                                        </p:tgtEl>
                                        <p:attrNameLst>
                                          <p:attrName>style.visibility</p:attrName>
                                        </p:attrNameLst>
                                      </p:cBhvr>
                                      <p:to>
                                        <p:strVal val="visible"/>
                                      </p:to>
                                    </p:set>
                                    <p:anim calcmode="lin" valueType="num">
                                      <p:cBhvr additive="base">
                                        <p:cTn id="42" dur="500" fill="hold"/>
                                        <p:tgtEl>
                                          <p:spTgt spid="34">
                                            <p:txEl>
                                              <p:pRg st="8" end="8"/>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4">
                                            <p:txEl>
                                              <p:pRg st="8" end="8"/>
                                            </p:txEl>
                                          </p:spTgt>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34">
                                            <p:txEl>
                                              <p:pRg st="9" end="9"/>
                                            </p:txEl>
                                          </p:spTgt>
                                        </p:tgtEl>
                                        <p:attrNameLst>
                                          <p:attrName>style.visibility</p:attrName>
                                        </p:attrNameLst>
                                      </p:cBhvr>
                                      <p:to>
                                        <p:strVal val="visible"/>
                                      </p:to>
                                    </p:set>
                                    <p:anim calcmode="lin" valueType="num">
                                      <p:cBhvr additive="base">
                                        <p:cTn id="46" dur="500" fill="hold"/>
                                        <p:tgtEl>
                                          <p:spTgt spid="34">
                                            <p:txEl>
                                              <p:pRg st="9" end="9"/>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4">
                                            <p:txEl>
                                              <p:pRg st="9" end="9"/>
                                            </p:txEl>
                                          </p:spTgt>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34">
                                            <p:txEl>
                                              <p:pRg st="10" end="10"/>
                                            </p:txEl>
                                          </p:spTgt>
                                        </p:tgtEl>
                                        <p:attrNameLst>
                                          <p:attrName>style.visibility</p:attrName>
                                        </p:attrNameLst>
                                      </p:cBhvr>
                                      <p:to>
                                        <p:strVal val="visible"/>
                                      </p:to>
                                    </p:set>
                                    <p:anim calcmode="lin" valueType="num">
                                      <p:cBhvr additive="base">
                                        <p:cTn id="50" dur="500" fill="hold"/>
                                        <p:tgtEl>
                                          <p:spTgt spid="34">
                                            <p:txEl>
                                              <p:pRg st="10" end="1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4">
                                            <p:txEl>
                                              <p:pRg st="10" end="10"/>
                                            </p:txEl>
                                          </p:spTgt>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2" fill="hold" grpId="0" nodeType="afterEffect">
                                  <p:stCondLst>
                                    <p:cond delay="0"/>
                                  </p:stCondLst>
                                  <p:childTnLst>
                                    <p:set>
                                      <p:cBhvr>
                                        <p:cTn id="54" dur="1" fill="hold">
                                          <p:stCondLst>
                                            <p:cond delay="0"/>
                                          </p:stCondLst>
                                        </p:cTn>
                                        <p:tgtEl>
                                          <p:spTgt spid="34">
                                            <p:txEl>
                                              <p:pRg st="11" end="11"/>
                                            </p:txEl>
                                          </p:spTgt>
                                        </p:tgtEl>
                                        <p:attrNameLst>
                                          <p:attrName>style.visibility</p:attrName>
                                        </p:attrNameLst>
                                      </p:cBhvr>
                                      <p:to>
                                        <p:strVal val="visible"/>
                                      </p:to>
                                    </p:set>
                                    <p:anim calcmode="lin" valueType="num">
                                      <p:cBhvr additive="base">
                                        <p:cTn id="55" dur="500" fill="hold"/>
                                        <p:tgtEl>
                                          <p:spTgt spid="34">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4">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4">
                                            <p:txEl>
                                              <p:pRg st="12" end="12"/>
                                            </p:txEl>
                                          </p:spTgt>
                                        </p:tgtEl>
                                        <p:attrNameLst>
                                          <p:attrName>style.visibility</p:attrName>
                                        </p:attrNameLst>
                                      </p:cBhvr>
                                      <p:to>
                                        <p:strVal val="visible"/>
                                      </p:to>
                                    </p:set>
                                    <p:anim calcmode="lin" valueType="num">
                                      <p:cBhvr additive="base">
                                        <p:cTn id="59" dur="500" fill="hold"/>
                                        <p:tgtEl>
                                          <p:spTgt spid="34">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4">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4">
                                            <p:txEl>
                                              <p:pRg st="13" end="13"/>
                                            </p:txEl>
                                          </p:spTgt>
                                        </p:tgtEl>
                                        <p:attrNameLst>
                                          <p:attrName>style.visibility</p:attrName>
                                        </p:attrNameLst>
                                      </p:cBhvr>
                                      <p:to>
                                        <p:strVal val="visible"/>
                                      </p:to>
                                    </p:set>
                                    <p:anim calcmode="lin" valueType="num">
                                      <p:cBhvr additive="base">
                                        <p:cTn id="63" dur="500" fill="hold"/>
                                        <p:tgtEl>
                                          <p:spTgt spid="34">
                                            <p:txEl>
                                              <p:pRg st="13" end="1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4">
                                            <p:txEl>
                                              <p:pRg st="13" end="13"/>
                                            </p:txEl>
                                          </p:spTgt>
                                        </p:tgtEl>
                                        <p:attrNameLst>
                                          <p:attrName>ppt_y</p:attrName>
                                        </p:attrNameLst>
                                      </p:cBhvr>
                                      <p:tavLst>
                                        <p:tav tm="0">
                                          <p:val>
                                            <p:strVal val="#ppt_y"/>
                                          </p:val>
                                        </p:tav>
                                        <p:tav tm="100000">
                                          <p:val>
                                            <p:strVal val="#ppt_y"/>
                                          </p:val>
                                        </p:tav>
                                      </p:tavLst>
                                    </p:anim>
                                  </p:childTnLst>
                                </p:cTn>
                              </p:par>
                            </p:childTnLst>
                          </p:cTn>
                        </p:par>
                        <p:par>
                          <p:cTn id="65" fill="hold">
                            <p:stCondLst>
                              <p:cond delay="2500"/>
                            </p:stCondLst>
                            <p:childTnLst>
                              <p:par>
                                <p:cTn id="66" presetID="2" presetClass="entr" presetSubtype="2" fill="hold" grpId="0" nodeType="afterEffect">
                                  <p:stCondLst>
                                    <p:cond delay="0"/>
                                  </p:stCondLst>
                                  <p:childTnLst>
                                    <p:set>
                                      <p:cBhvr>
                                        <p:cTn id="67" dur="1" fill="hold">
                                          <p:stCondLst>
                                            <p:cond delay="0"/>
                                          </p:stCondLst>
                                        </p:cTn>
                                        <p:tgtEl>
                                          <p:spTgt spid="34">
                                            <p:txEl>
                                              <p:pRg st="14" end="14"/>
                                            </p:txEl>
                                          </p:spTgt>
                                        </p:tgtEl>
                                        <p:attrNameLst>
                                          <p:attrName>style.visibility</p:attrName>
                                        </p:attrNameLst>
                                      </p:cBhvr>
                                      <p:to>
                                        <p:strVal val="visible"/>
                                      </p:to>
                                    </p:set>
                                    <p:anim calcmode="lin" valueType="num">
                                      <p:cBhvr additive="base">
                                        <p:cTn id="68" dur="500" fill="hold"/>
                                        <p:tgtEl>
                                          <p:spTgt spid="34">
                                            <p:txEl>
                                              <p:pRg st="14" end="14"/>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34">
                                            <p:txEl>
                                              <p:pRg st="14" end="14"/>
                                            </p:txEl>
                                          </p:spTgt>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4">
                                            <p:txEl>
                                              <p:pRg st="15" end="15"/>
                                            </p:txEl>
                                          </p:spTgt>
                                        </p:tgtEl>
                                        <p:attrNameLst>
                                          <p:attrName>style.visibility</p:attrName>
                                        </p:attrNameLst>
                                      </p:cBhvr>
                                      <p:to>
                                        <p:strVal val="visible"/>
                                      </p:to>
                                    </p:set>
                                    <p:anim calcmode="lin" valueType="num">
                                      <p:cBhvr additive="base">
                                        <p:cTn id="72" dur="500" fill="hold"/>
                                        <p:tgtEl>
                                          <p:spTgt spid="34">
                                            <p:txEl>
                                              <p:pRg st="15" end="15"/>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34">
                                            <p:txEl>
                                              <p:pRg st="15" end="15"/>
                                            </p:txEl>
                                          </p:spTgt>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4">
                                            <p:txEl>
                                              <p:pRg st="16" end="16"/>
                                            </p:txEl>
                                          </p:spTgt>
                                        </p:tgtEl>
                                        <p:attrNameLst>
                                          <p:attrName>style.visibility</p:attrName>
                                        </p:attrNameLst>
                                      </p:cBhvr>
                                      <p:to>
                                        <p:strVal val="visible"/>
                                      </p:to>
                                    </p:set>
                                    <p:anim calcmode="lin" valueType="num">
                                      <p:cBhvr additive="base">
                                        <p:cTn id="76" dur="500" fill="hold"/>
                                        <p:tgtEl>
                                          <p:spTgt spid="34">
                                            <p:txEl>
                                              <p:pRg st="16" end="16"/>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34">
                                            <p:txEl>
                                              <p:pRg st="16" end="16"/>
                                            </p:txEl>
                                          </p:spTgt>
                                        </p:tgtEl>
                                        <p:attrNameLst>
                                          <p:attrName>ppt_y</p:attrName>
                                        </p:attrNameLst>
                                      </p:cBhvr>
                                      <p:tavLst>
                                        <p:tav tm="0">
                                          <p:val>
                                            <p:strVal val="#ppt_y"/>
                                          </p:val>
                                        </p:tav>
                                        <p:tav tm="100000">
                                          <p:val>
                                            <p:strVal val="#ppt_y"/>
                                          </p:val>
                                        </p:tav>
                                      </p:tavLst>
                                    </p:anim>
                                  </p:childTnLst>
                                </p:cTn>
                              </p:par>
                            </p:childTnLst>
                          </p:cTn>
                        </p:par>
                        <p:par>
                          <p:cTn id="78" fill="hold">
                            <p:stCondLst>
                              <p:cond delay="3000"/>
                            </p:stCondLst>
                            <p:childTnLst>
                              <p:par>
                                <p:cTn id="79" presetID="2" presetClass="entr" presetSubtype="2" fill="hold" grpId="0" nodeType="afterEffect">
                                  <p:stCondLst>
                                    <p:cond delay="0"/>
                                  </p:stCondLst>
                                  <p:childTnLst>
                                    <p:set>
                                      <p:cBhvr>
                                        <p:cTn id="80" dur="1" fill="hold">
                                          <p:stCondLst>
                                            <p:cond delay="0"/>
                                          </p:stCondLst>
                                        </p:cTn>
                                        <p:tgtEl>
                                          <p:spTgt spid="34">
                                            <p:txEl>
                                              <p:pRg st="18" end="18"/>
                                            </p:txEl>
                                          </p:spTgt>
                                        </p:tgtEl>
                                        <p:attrNameLst>
                                          <p:attrName>style.visibility</p:attrName>
                                        </p:attrNameLst>
                                      </p:cBhvr>
                                      <p:to>
                                        <p:strVal val="visible"/>
                                      </p:to>
                                    </p:set>
                                    <p:anim calcmode="lin" valueType="num">
                                      <p:cBhvr additive="base">
                                        <p:cTn id="81" dur="500" fill="hold"/>
                                        <p:tgtEl>
                                          <p:spTgt spid="34">
                                            <p:txEl>
                                              <p:pRg st="18" end="18"/>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4">
                                            <p:txEl>
                                              <p:pRg st="18" end="18"/>
                                            </p:tx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4">
                                            <p:txEl>
                                              <p:pRg st="19" end="19"/>
                                            </p:txEl>
                                          </p:spTgt>
                                        </p:tgtEl>
                                        <p:attrNameLst>
                                          <p:attrName>style.visibility</p:attrName>
                                        </p:attrNameLst>
                                      </p:cBhvr>
                                      <p:to>
                                        <p:strVal val="visible"/>
                                      </p:to>
                                    </p:set>
                                    <p:anim calcmode="lin" valueType="num">
                                      <p:cBhvr additive="base">
                                        <p:cTn id="85" dur="500" fill="hold"/>
                                        <p:tgtEl>
                                          <p:spTgt spid="34">
                                            <p:txEl>
                                              <p:pRg st="19" end="19"/>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4">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0-#ppt_w/2"/>
                                          </p:val>
                                        </p:tav>
                                        <p:tav tm="100000">
                                          <p:val>
                                            <p:strVal val="#ppt_x"/>
                                          </p:val>
                                        </p:tav>
                                      </p:tavLst>
                                    </p:anim>
                                    <p:anim calcmode="lin" valueType="num">
                                      <p:cBhvr additive="base">
                                        <p:cTn id="9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advAuto="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381000" y="2133600"/>
            <a:ext cx="8458200" cy="3581400"/>
          </a:xfrm>
          <a:prstGeom prst="rect">
            <a:avLst/>
          </a:prstGeom>
          <a:noFill/>
          <a:ln w="9525">
            <a:noFill/>
            <a:miter lim="800000"/>
            <a:headEnd/>
            <a:tailEnd/>
          </a:ln>
        </p:spPr>
        <p:txBody>
          <a:bodyPr/>
          <a:lstStyle/>
          <a:p>
            <a:pPr marL="342900" indent="-342900"/>
            <a:r>
              <a:rPr lang="en-US" sz="1600" b="1" dirty="0"/>
              <a:t>Combat Systems Officer Program Management and Training Requirements Determination (Air Force)</a:t>
            </a:r>
          </a:p>
          <a:p>
            <a:pPr marL="742950" lvl="1" indent="-285750"/>
            <a:r>
              <a:rPr lang="en-US" sz="1200" dirty="0"/>
              <a:t>PM oversight and support of 78.4M acquisition program to deliver 42 Modified aircrafts, 34 Aircraft Simulators for aircraft modified with the new aircrew life support system.  </a:t>
            </a:r>
          </a:p>
          <a:p>
            <a:pPr marL="742950" lvl="1" indent="-285750"/>
            <a:r>
              <a:rPr lang="en-US" sz="1200" dirty="0"/>
              <a:t>On-site analysis and assessment through the use of qualitative and/or quantitative methods was used to build upon and improve current AETC CSO plans and programs.  </a:t>
            </a:r>
          </a:p>
          <a:p>
            <a:pPr marL="742950" lvl="1" indent="-285750"/>
            <a:r>
              <a:rPr lang="en-US" sz="1200" dirty="0"/>
              <a:t>Provided funding profiles and system acquisition.  Interface via the Adjuvant Program Manager occurred between Adjuvant CSO contract support and 19</a:t>
            </a:r>
            <a:r>
              <a:rPr lang="en-US" sz="1200" baseline="30000" dirty="0"/>
              <a:t>th</a:t>
            </a:r>
            <a:r>
              <a:rPr lang="en-US" sz="1200" dirty="0"/>
              <a:t> Air Force, other USAF major commands the Navy, and other relevant acquisition program offices.  </a:t>
            </a:r>
          </a:p>
          <a:p>
            <a:pPr marL="742950" lvl="1" indent="-285750"/>
            <a:r>
              <a:rPr lang="en-US" sz="1200" dirty="0"/>
              <a:t>Developed accurate and timely program funding estimates, revised/updated current funding estimates and analysis of impacts associated with any funding cuts. </a:t>
            </a:r>
          </a:p>
          <a:p>
            <a:pPr marL="742950" lvl="1" indent="-285750"/>
            <a:r>
              <a:rPr lang="en-US" sz="1200" dirty="0"/>
              <a:t>Developed and updated acquisition requirements and capabilities documents.</a:t>
            </a:r>
          </a:p>
          <a:p>
            <a:pPr marL="742950" lvl="1" indent="-285750"/>
            <a:r>
              <a:rPr lang="en-US" sz="1200" dirty="0"/>
              <a:t>Coordination/Staffing and Presentation of CSO requirements</a:t>
            </a:r>
          </a:p>
          <a:p>
            <a:pPr marL="742950" lvl="1" indent="-285750"/>
            <a:r>
              <a:rPr lang="en-US" sz="1200" dirty="0"/>
              <a:t>Assembly/Analysis of Facts to Establish Trends and Recommend Solutions.</a:t>
            </a:r>
          </a:p>
          <a:p>
            <a:pPr marL="742950" lvl="1" indent="-285750"/>
            <a:r>
              <a:rPr lang="en-US" sz="1200" dirty="0"/>
              <a:t>The support services provided enabled the design, development and scheduled delivery of both a modified T-1A aircraft and the T25 Simulator for new training.</a:t>
            </a:r>
          </a:p>
        </p:txBody>
      </p:sp>
      <p:sp>
        <p:nvSpPr>
          <p:cNvPr id="5125" name="Text Box 5"/>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5126" name="Text Box 7"/>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5127"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20" name="Slide Number Placeholder 19"/>
          <p:cNvSpPr>
            <a:spLocks noGrp="1"/>
          </p:cNvSpPr>
          <p:nvPr>
            <p:ph type="sldNum" sz="quarter" idx="12"/>
          </p:nvPr>
        </p:nvSpPr>
        <p:spPr/>
        <p:txBody>
          <a:bodyPr/>
          <a:lstStyle/>
          <a:p>
            <a:pPr>
              <a:defRPr/>
            </a:pPr>
            <a:fld id="{BD5CB9D6-E483-4225-8046-BBA726147DC4}" type="slidenum">
              <a:rPr lang="en-US" smtClean="0"/>
              <a:pPr>
                <a:defRPr/>
              </a:pPr>
              <a:t>22</a:t>
            </a:fld>
            <a:endParaRPr lang="en-US" dirty="0"/>
          </a:p>
        </p:txBody>
      </p:sp>
      <p:sp>
        <p:nvSpPr>
          <p:cNvPr id="29" name="Rectangle 28"/>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Past Performance - Program Management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 calcmode="lin" valueType="num">
                                      <p:cBhvr additive="base">
                                        <p:cTn id="11" dur="500" fill="hold"/>
                                        <p:tgtEl>
                                          <p:spTgt spid="3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 calcmode="lin" valueType="num">
                                      <p:cBhvr additive="base">
                                        <p:cTn id="15" dur="500" fill="hold"/>
                                        <p:tgtEl>
                                          <p:spTgt spid="3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anim calcmode="lin" valueType="num">
                                      <p:cBhvr additive="base">
                                        <p:cTn id="19" dur="500" fill="hold"/>
                                        <p:tgtEl>
                                          <p:spTgt spid="3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anim calcmode="lin" valueType="num">
                                      <p:cBhvr additive="base">
                                        <p:cTn id="23" dur="500" fill="hold"/>
                                        <p:tgtEl>
                                          <p:spTgt spid="3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4">
                                            <p:txEl>
                                              <p:pRg st="5" end="5"/>
                                            </p:txEl>
                                          </p:spTgt>
                                        </p:tgtEl>
                                        <p:attrNameLst>
                                          <p:attrName>style.visibility</p:attrName>
                                        </p:attrNameLst>
                                      </p:cBhvr>
                                      <p:to>
                                        <p:strVal val="visible"/>
                                      </p:to>
                                    </p:set>
                                    <p:anim calcmode="lin" valueType="num">
                                      <p:cBhvr additive="base">
                                        <p:cTn id="27" dur="500" fill="hold"/>
                                        <p:tgtEl>
                                          <p:spTgt spid="3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4">
                                            <p:txEl>
                                              <p:pRg st="6" end="6"/>
                                            </p:txEl>
                                          </p:spTgt>
                                        </p:tgtEl>
                                        <p:attrNameLst>
                                          <p:attrName>style.visibility</p:attrName>
                                        </p:attrNameLst>
                                      </p:cBhvr>
                                      <p:to>
                                        <p:strVal val="visible"/>
                                      </p:to>
                                    </p:set>
                                    <p:anim calcmode="lin" valueType="num">
                                      <p:cBhvr additive="base">
                                        <p:cTn id="31" dur="500" fill="hold"/>
                                        <p:tgtEl>
                                          <p:spTgt spid="3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4">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4">
                                            <p:txEl>
                                              <p:pRg st="7" end="7"/>
                                            </p:txEl>
                                          </p:spTgt>
                                        </p:tgtEl>
                                        <p:attrNameLst>
                                          <p:attrName>style.visibility</p:attrName>
                                        </p:attrNameLst>
                                      </p:cBhvr>
                                      <p:to>
                                        <p:strVal val="visible"/>
                                      </p:to>
                                    </p:set>
                                    <p:anim calcmode="lin" valueType="num">
                                      <p:cBhvr additive="base">
                                        <p:cTn id="35" dur="500" fill="hold"/>
                                        <p:tgtEl>
                                          <p:spTgt spid="34">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4">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4">
                                            <p:txEl>
                                              <p:pRg st="8" end="8"/>
                                            </p:txEl>
                                          </p:spTgt>
                                        </p:tgtEl>
                                        <p:attrNameLst>
                                          <p:attrName>style.visibility</p:attrName>
                                        </p:attrNameLst>
                                      </p:cBhvr>
                                      <p:to>
                                        <p:strVal val="visible"/>
                                      </p:to>
                                    </p:set>
                                    <p:anim calcmode="lin" valueType="num">
                                      <p:cBhvr additive="base">
                                        <p:cTn id="39" dur="500" fill="hold"/>
                                        <p:tgtEl>
                                          <p:spTgt spid="34">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0-#ppt_w/2"/>
                                          </p:val>
                                        </p:tav>
                                        <p:tav tm="100000">
                                          <p:val>
                                            <p:strVal val="#ppt_x"/>
                                          </p:val>
                                        </p:tav>
                                      </p:tavLst>
                                    </p:anim>
                                    <p:anim calcmode="lin" valueType="num">
                                      <p:cBhvr additive="base">
                                        <p:cTn id="4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advAuto="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2400" y="1066800"/>
            <a:ext cx="8534400" cy="5029200"/>
          </a:xfrm>
        </p:spPr>
        <p:txBody>
          <a:bodyPr/>
          <a:lstStyle/>
          <a:p>
            <a:pPr marL="0" indent="0" eaLnBrk="1" hangingPunct="1">
              <a:buClr>
                <a:srgbClr val="FF0000"/>
              </a:buClr>
              <a:buNone/>
            </a:pPr>
            <a:r>
              <a:rPr lang="en-US" sz="2400" b="1" dirty="0">
                <a:latin typeface="Verdana" pitchFamily="34" charset="0"/>
                <a:ea typeface="Verdana" pitchFamily="34" charset="0"/>
                <a:cs typeface="Verdana" pitchFamily="34" charset="0"/>
              </a:rPr>
              <a:t>Customers:</a:t>
            </a: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57150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fld id="{8DE2E4FE-BAB0-481E-9EA3-35BD595FC2C5}" type="slidenum">
              <a:rPr lang="en-US" b="1" smtClean="0"/>
              <a:pPr>
                <a:defRPr/>
              </a:pPr>
              <a:t>23</a:t>
            </a:fld>
            <a:endParaRPr lang="en-US" b="1" dirty="0"/>
          </a:p>
        </p:txBody>
      </p:sp>
      <p:pic>
        <p:nvPicPr>
          <p:cNvPr id="11" name="Picture 26" descr="va-logo"/>
          <p:cNvPicPr>
            <a:picLocks noChangeAspect="1" noChangeArrowheads="1"/>
          </p:cNvPicPr>
          <p:nvPr/>
        </p:nvPicPr>
        <p:blipFill>
          <a:blip r:embed="rId3" cstate="print"/>
          <a:srcRect/>
          <a:stretch>
            <a:fillRect/>
          </a:stretch>
        </p:blipFill>
        <p:spPr bwMode="auto">
          <a:xfrm>
            <a:off x="352426" y="4800600"/>
            <a:ext cx="1614487" cy="1614616"/>
          </a:xfrm>
          <a:prstGeom prst="rect">
            <a:avLst/>
          </a:prstGeom>
          <a:noFill/>
          <a:ln w="9525">
            <a:noFill/>
            <a:miter lim="800000"/>
            <a:headEnd/>
            <a:tailEnd/>
          </a:ln>
        </p:spPr>
      </p:pic>
      <p:pic>
        <p:nvPicPr>
          <p:cNvPr id="12" name="Picture 28" descr="afriss_tag"/>
          <p:cNvPicPr>
            <a:picLocks noChangeAspect="1" noChangeArrowheads="1"/>
          </p:cNvPicPr>
          <p:nvPr/>
        </p:nvPicPr>
        <p:blipFill>
          <a:blip r:embed="rId4" cstate="print"/>
          <a:srcRect/>
          <a:stretch>
            <a:fillRect/>
          </a:stretch>
        </p:blipFill>
        <p:spPr bwMode="auto">
          <a:xfrm>
            <a:off x="2318656" y="4833257"/>
            <a:ext cx="1843087" cy="1614617"/>
          </a:xfrm>
          <a:prstGeom prst="rect">
            <a:avLst/>
          </a:prstGeom>
          <a:noFill/>
          <a:ln w="9525">
            <a:noFill/>
            <a:miter lim="800000"/>
            <a:headEnd/>
            <a:tailEnd/>
          </a:ln>
        </p:spPr>
      </p:pic>
      <p:pic>
        <p:nvPicPr>
          <p:cNvPr id="13" name="Picture 27"/>
          <p:cNvPicPr>
            <a:picLocks noChangeAspect="1" noChangeArrowheads="1"/>
          </p:cNvPicPr>
          <p:nvPr/>
        </p:nvPicPr>
        <p:blipFill>
          <a:blip r:embed="rId5" cstate="print"/>
          <a:srcRect/>
          <a:stretch>
            <a:fillRect/>
          </a:stretch>
        </p:blipFill>
        <p:spPr bwMode="auto">
          <a:xfrm>
            <a:off x="4669600" y="4800600"/>
            <a:ext cx="1752601" cy="1614617"/>
          </a:xfrm>
          <a:prstGeom prst="rect">
            <a:avLst/>
          </a:prstGeom>
          <a:noFill/>
          <a:ln w="9525">
            <a:noFill/>
            <a:miter lim="800000"/>
            <a:headEnd/>
            <a:tailEnd/>
          </a:ln>
        </p:spPr>
      </p:pic>
      <p:pic>
        <p:nvPicPr>
          <p:cNvPr id="14" name="Picture 29" descr="AFD-071003-062"/>
          <p:cNvPicPr>
            <a:picLocks noChangeAspect="1" noChangeArrowheads="1"/>
          </p:cNvPicPr>
          <p:nvPr/>
        </p:nvPicPr>
        <p:blipFill>
          <a:blip r:embed="rId6" cstate="print"/>
          <a:srcRect/>
          <a:stretch>
            <a:fillRect/>
          </a:stretch>
        </p:blipFill>
        <p:spPr bwMode="auto">
          <a:xfrm>
            <a:off x="7119256" y="4953000"/>
            <a:ext cx="1530803" cy="1614617"/>
          </a:xfrm>
          <a:prstGeom prst="rect">
            <a:avLst/>
          </a:prstGeom>
          <a:noFill/>
          <a:ln w="9525">
            <a:noFill/>
            <a:miter lim="800000"/>
            <a:headEnd/>
            <a:tailEnd/>
          </a:ln>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0361" y="3081393"/>
            <a:ext cx="1281113" cy="120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5212" y="3056569"/>
            <a:ext cx="15367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AIR COMBAT COMMAND\air_combat_command_n11355.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2322" y="3218830"/>
            <a:ext cx="1424669" cy="13556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0080" y="1356356"/>
            <a:ext cx="1547813"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9256" y="1481615"/>
            <a:ext cx="1442702" cy="145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elated image">
            <a:extLst>
              <a:ext uri="{FF2B5EF4-FFF2-40B4-BE49-F238E27FC236}">
                <a16:creationId xmlns:a16="http://schemas.microsoft.com/office/drawing/2014/main" id="{920A97D5-97B7-4211-8DEC-DF2AC6FBC6F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454" y="1600200"/>
            <a:ext cx="1957330" cy="9590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mentum">
            <a:extLst>
              <a:ext uri="{FF2B5EF4-FFF2-40B4-BE49-F238E27FC236}">
                <a16:creationId xmlns:a16="http://schemas.microsoft.com/office/drawing/2014/main" id="{25F5B88C-EB0E-4DCF-9C7E-CF38E93046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3309" y="1801155"/>
            <a:ext cx="2290762" cy="518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Aecom Logo PNG Image for Free">
            <a:extLst>
              <a:ext uri="{FF2B5EF4-FFF2-40B4-BE49-F238E27FC236}">
                <a16:creationId xmlns:a16="http://schemas.microsoft.com/office/drawing/2014/main" id="{8C4345D0-8D9D-43AB-BA32-1D2FD062AB1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366" y="3184542"/>
            <a:ext cx="2546966" cy="79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45847"/>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80377" y="1066799"/>
            <a:ext cx="8534400" cy="5230417"/>
          </a:xfrm>
        </p:spPr>
        <p:txBody>
          <a:bodyPr/>
          <a:lstStyle/>
          <a:p>
            <a:pPr marL="0" indent="0" eaLnBrk="1" hangingPunct="1">
              <a:buClr>
                <a:srgbClr val="FF0000"/>
              </a:buClr>
              <a:buNone/>
            </a:pPr>
            <a:r>
              <a:rPr lang="en-US" sz="2200" b="1" dirty="0">
                <a:latin typeface="Verdana" pitchFamily="34" charset="0"/>
                <a:ea typeface="Verdana" pitchFamily="34" charset="0"/>
                <a:cs typeface="Verdana" pitchFamily="34" charset="0"/>
              </a:rPr>
              <a:t>Customer Locations:</a:t>
            </a: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57150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fld id="{8DE2E4FE-BAB0-481E-9EA3-35BD595FC2C5}" type="slidenum">
              <a:rPr lang="en-US" b="1" smtClean="0"/>
              <a:pPr>
                <a:defRPr/>
              </a:pPr>
              <a:t>24</a:t>
            </a:fld>
            <a:endParaRPr lang="en-US" b="1" dirty="0"/>
          </a:p>
        </p:txBody>
      </p:sp>
      <p:sp>
        <p:nvSpPr>
          <p:cNvPr id="18" name="Slide Number Placeholder 3">
            <a:extLst>
              <a:ext uri="{FF2B5EF4-FFF2-40B4-BE49-F238E27FC236}">
                <a16:creationId xmlns:a16="http://schemas.microsoft.com/office/drawing/2014/main" id="{D8141869-2E52-4366-96CB-3C93FA895975}"/>
              </a:ext>
            </a:extLst>
          </p:cNvPr>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ClrTx/>
              <a:buFontTx/>
              <a:buNone/>
              <a:defRPr sz="1400" kern="1200">
                <a:solidFill>
                  <a:schemeClr val="tx1"/>
                </a:solidFill>
                <a:latin typeface="Times New Roman" pitchFamily="-112" charset="0"/>
                <a:ea typeface="ＭＳ Ｐゴシック" pitchFamily="-112" charset="-128"/>
                <a:cs typeface="+mn-cs"/>
              </a:defRPr>
            </a:lvl1pPr>
            <a:lvl2pPr marL="4572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2pPr>
            <a:lvl3pPr marL="9144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3pPr>
            <a:lvl4pPr marL="13716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4pPr>
            <a:lvl5pPr marL="18288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5pPr>
            <a:lvl6pPr marL="2286000" algn="l" defTabSz="914400" rtl="0" eaLnBrk="1" latinLnBrk="0" hangingPunct="1">
              <a:defRPr kern="1200">
                <a:solidFill>
                  <a:schemeClr val="tx1"/>
                </a:solidFill>
                <a:latin typeface="Verdana" pitchFamily="-112" charset="0"/>
                <a:ea typeface="ＭＳ Ｐゴシック" pitchFamily="-112" charset="-128"/>
                <a:cs typeface="+mn-cs"/>
              </a:defRPr>
            </a:lvl6pPr>
            <a:lvl7pPr marL="2743200" algn="l" defTabSz="914400" rtl="0" eaLnBrk="1" latinLnBrk="0" hangingPunct="1">
              <a:defRPr kern="1200">
                <a:solidFill>
                  <a:schemeClr val="tx1"/>
                </a:solidFill>
                <a:latin typeface="Verdana" pitchFamily="-112" charset="0"/>
                <a:ea typeface="ＭＳ Ｐゴシック" pitchFamily="-112" charset="-128"/>
                <a:cs typeface="+mn-cs"/>
              </a:defRPr>
            </a:lvl7pPr>
            <a:lvl8pPr marL="3200400" algn="l" defTabSz="914400" rtl="0" eaLnBrk="1" latinLnBrk="0" hangingPunct="1">
              <a:defRPr kern="1200">
                <a:solidFill>
                  <a:schemeClr val="tx1"/>
                </a:solidFill>
                <a:latin typeface="Verdana" pitchFamily="-112" charset="0"/>
                <a:ea typeface="ＭＳ Ｐゴシック" pitchFamily="-112" charset="-128"/>
                <a:cs typeface="+mn-cs"/>
              </a:defRPr>
            </a:lvl8pPr>
            <a:lvl9pPr marL="3657600" algn="l" defTabSz="914400" rtl="0" eaLnBrk="1" latinLnBrk="0" hangingPunct="1">
              <a:defRPr kern="1200">
                <a:solidFill>
                  <a:schemeClr val="tx1"/>
                </a:solidFill>
                <a:latin typeface="Verdana" pitchFamily="-112" charset="0"/>
                <a:ea typeface="ＭＳ Ｐゴシック" pitchFamily="-112" charset="-128"/>
                <a:cs typeface="+mn-cs"/>
              </a:defRPr>
            </a:lvl9pPr>
          </a:lstStyle>
          <a:p>
            <a:pPr>
              <a:defRPr/>
            </a:pPr>
            <a:fld id="{8DE2E4FE-BAB0-481E-9EA3-35BD595FC2C5}" type="slidenum">
              <a:rPr lang="en-US" smtClean="0"/>
              <a:pPr>
                <a:defRPr/>
              </a:pPr>
              <a:t>24</a:t>
            </a:fld>
            <a:endParaRPr lang="en-US" dirty="0"/>
          </a:p>
        </p:txBody>
      </p:sp>
      <p:grpSp>
        <p:nvGrpSpPr>
          <p:cNvPr id="19" name="Group 18">
            <a:extLst>
              <a:ext uri="{FF2B5EF4-FFF2-40B4-BE49-F238E27FC236}">
                <a16:creationId xmlns:a16="http://schemas.microsoft.com/office/drawing/2014/main" id="{A0432A7C-8EBE-4414-94B4-E38E678B0156}"/>
              </a:ext>
            </a:extLst>
          </p:cNvPr>
          <p:cNvGrpSpPr/>
          <p:nvPr/>
        </p:nvGrpSpPr>
        <p:grpSpPr>
          <a:xfrm>
            <a:off x="888091" y="1221099"/>
            <a:ext cx="7315200" cy="5077655"/>
            <a:chOff x="964291" y="1092444"/>
            <a:chExt cx="7315200" cy="5077655"/>
          </a:xfrm>
        </p:grpSpPr>
        <p:sp>
          <p:nvSpPr>
            <p:cNvPr id="20" name="Freeform 3053">
              <a:extLst>
                <a:ext uri="{FF2B5EF4-FFF2-40B4-BE49-F238E27FC236}">
                  <a16:creationId xmlns:a16="http://schemas.microsoft.com/office/drawing/2014/main" id="{B7325972-99C8-4DE1-BFA2-42306D207A83}"/>
                </a:ext>
              </a:extLst>
            </p:cNvPr>
            <p:cNvSpPr>
              <a:spLocks/>
            </p:cNvSpPr>
            <p:nvPr/>
          </p:nvSpPr>
          <p:spPr bwMode="auto">
            <a:xfrm>
              <a:off x="7510977" y="1817922"/>
              <a:ext cx="153702" cy="587145"/>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1" name="Freeform 3055">
              <a:extLst>
                <a:ext uri="{FF2B5EF4-FFF2-40B4-BE49-F238E27FC236}">
                  <a16:creationId xmlns:a16="http://schemas.microsoft.com/office/drawing/2014/main" id="{6AB105FE-87B8-45CF-BD79-33611682CF47}"/>
                </a:ext>
              </a:extLst>
            </p:cNvPr>
            <p:cNvSpPr>
              <a:spLocks/>
            </p:cNvSpPr>
            <p:nvPr/>
          </p:nvSpPr>
          <p:spPr bwMode="auto">
            <a:xfrm>
              <a:off x="7898308" y="1977773"/>
              <a:ext cx="61482" cy="43037"/>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2" name="Freeform 2853">
              <a:extLst>
                <a:ext uri="{FF2B5EF4-FFF2-40B4-BE49-F238E27FC236}">
                  <a16:creationId xmlns:a16="http://schemas.microsoft.com/office/drawing/2014/main" id="{DB3DFE15-B859-4828-A7B7-9E24183476B9}"/>
                </a:ext>
              </a:extLst>
            </p:cNvPr>
            <p:cNvSpPr>
              <a:spLocks/>
            </p:cNvSpPr>
            <p:nvPr/>
          </p:nvSpPr>
          <p:spPr bwMode="auto">
            <a:xfrm>
              <a:off x="7911129" y="2462656"/>
              <a:ext cx="3074" cy="3074"/>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3" name="Freeform 2867">
              <a:extLst>
                <a:ext uri="{FF2B5EF4-FFF2-40B4-BE49-F238E27FC236}">
                  <a16:creationId xmlns:a16="http://schemas.microsoft.com/office/drawing/2014/main" id="{73EA0DEA-A18F-4339-B565-2846FB6477C1}"/>
                </a:ext>
              </a:extLst>
            </p:cNvPr>
            <p:cNvSpPr>
              <a:spLocks/>
            </p:cNvSpPr>
            <p:nvPr/>
          </p:nvSpPr>
          <p:spPr bwMode="auto">
            <a:xfrm>
              <a:off x="7738995" y="2468804"/>
              <a:ext cx="169060" cy="116805"/>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4" name="Freeform 2871">
              <a:extLst>
                <a:ext uri="{FF2B5EF4-FFF2-40B4-BE49-F238E27FC236}">
                  <a16:creationId xmlns:a16="http://schemas.microsoft.com/office/drawing/2014/main" id="{BF72B7B9-D97E-4287-942C-F4483E6EA283}"/>
                </a:ext>
              </a:extLst>
            </p:cNvPr>
            <p:cNvSpPr>
              <a:spLocks/>
            </p:cNvSpPr>
            <p:nvPr/>
          </p:nvSpPr>
          <p:spPr bwMode="auto">
            <a:xfrm>
              <a:off x="7874243" y="2216750"/>
              <a:ext cx="132174" cy="239758"/>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 name="Freeform 2874">
              <a:extLst>
                <a:ext uri="{FF2B5EF4-FFF2-40B4-BE49-F238E27FC236}">
                  <a16:creationId xmlns:a16="http://schemas.microsoft.com/office/drawing/2014/main" id="{4D01D89F-B8FA-4F86-9EB1-B82A5691494A}"/>
                </a:ext>
              </a:extLst>
            </p:cNvPr>
            <p:cNvSpPr>
              <a:spLocks/>
            </p:cNvSpPr>
            <p:nvPr/>
          </p:nvSpPr>
          <p:spPr bwMode="auto">
            <a:xfrm>
              <a:off x="3927455" y="3394024"/>
              <a:ext cx="18443" cy="547140"/>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6" name="Freeform 2875">
              <a:extLst>
                <a:ext uri="{FF2B5EF4-FFF2-40B4-BE49-F238E27FC236}">
                  <a16:creationId xmlns:a16="http://schemas.microsoft.com/office/drawing/2014/main" id="{736B5582-63C3-4BAF-A2A4-DD9E07C58211}"/>
                </a:ext>
              </a:extLst>
            </p:cNvPr>
            <p:cNvSpPr>
              <a:spLocks/>
            </p:cNvSpPr>
            <p:nvPr/>
          </p:nvSpPr>
          <p:spPr bwMode="auto">
            <a:xfrm>
              <a:off x="4812716" y="3277219"/>
              <a:ext cx="3074" cy="3074"/>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7" name="Freeform 2876">
              <a:extLst>
                <a:ext uri="{FF2B5EF4-FFF2-40B4-BE49-F238E27FC236}">
                  <a16:creationId xmlns:a16="http://schemas.microsoft.com/office/drawing/2014/main" id="{C600DAD6-74E9-4B45-9018-8AD939ABCB0B}"/>
                </a:ext>
              </a:extLst>
            </p:cNvPr>
            <p:cNvSpPr>
              <a:spLocks/>
            </p:cNvSpPr>
            <p:nvPr/>
          </p:nvSpPr>
          <p:spPr bwMode="auto">
            <a:xfrm>
              <a:off x="4825011" y="3261850"/>
              <a:ext cx="531771" cy="18443"/>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8" name="Rectangle 2877">
              <a:extLst>
                <a:ext uri="{FF2B5EF4-FFF2-40B4-BE49-F238E27FC236}">
                  <a16:creationId xmlns:a16="http://schemas.microsoft.com/office/drawing/2014/main" id="{E9F5DCF5-D47D-4BC8-8F57-4850F0E9071C}"/>
                </a:ext>
              </a:extLst>
            </p:cNvPr>
            <p:cNvSpPr>
              <a:spLocks noChangeArrowheads="1"/>
            </p:cNvSpPr>
            <p:nvPr/>
          </p:nvSpPr>
          <p:spPr bwMode="auto">
            <a:xfrm>
              <a:off x="6072983" y="5029297"/>
              <a:ext cx="3074"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9" name="Freeform 2878">
              <a:extLst>
                <a:ext uri="{FF2B5EF4-FFF2-40B4-BE49-F238E27FC236}">
                  <a16:creationId xmlns:a16="http://schemas.microsoft.com/office/drawing/2014/main" id="{08705C8B-FA4E-4B91-8E9D-B52AD5EF05D6}"/>
                </a:ext>
              </a:extLst>
            </p:cNvPr>
            <p:cNvSpPr>
              <a:spLocks/>
            </p:cNvSpPr>
            <p:nvPr/>
          </p:nvSpPr>
          <p:spPr bwMode="auto">
            <a:xfrm>
              <a:off x="5993064" y="4171701"/>
              <a:ext cx="82993" cy="85759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0" name="Freeform 2879">
              <a:extLst>
                <a:ext uri="{FF2B5EF4-FFF2-40B4-BE49-F238E27FC236}">
                  <a16:creationId xmlns:a16="http://schemas.microsoft.com/office/drawing/2014/main" id="{72FDCE57-071C-4EDD-903E-7AAC378088AD}"/>
                </a:ext>
              </a:extLst>
            </p:cNvPr>
            <p:cNvSpPr>
              <a:spLocks/>
            </p:cNvSpPr>
            <p:nvPr/>
          </p:nvSpPr>
          <p:spPr bwMode="auto">
            <a:xfrm>
              <a:off x="6530983" y="3692185"/>
              <a:ext cx="325825" cy="381154"/>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1" name="Freeform 2880">
              <a:extLst>
                <a:ext uri="{FF2B5EF4-FFF2-40B4-BE49-F238E27FC236}">
                  <a16:creationId xmlns:a16="http://schemas.microsoft.com/office/drawing/2014/main" id="{C907B680-F755-4164-859B-804BEBEC05B5}"/>
                </a:ext>
              </a:extLst>
            </p:cNvPr>
            <p:cNvSpPr>
              <a:spLocks/>
            </p:cNvSpPr>
            <p:nvPr/>
          </p:nvSpPr>
          <p:spPr bwMode="auto">
            <a:xfrm>
              <a:off x="6770741" y="3470870"/>
              <a:ext cx="3074" cy="3074"/>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2" name="Freeform 2881">
              <a:extLst>
                <a:ext uri="{FF2B5EF4-FFF2-40B4-BE49-F238E27FC236}">
                  <a16:creationId xmlns:a16="http://schemas.microsoft.com/office/drawing/2014/main" id="{C230C08B-F2C7-4535-8D6A-0A0D0D331EBF}"/>
                </a:ext>
              </a:extLst>
            </p:cNvPr>
            <p:cNvSpPr>
              <a:spLocks/>
            </p:cNvSpPr>
            <p:nvPr/>
          </p:nvSpPr>
          <p:spPr bwMode="auto">
            <a:xfrm>
              <a:off x="6592459" y="3473943"/>
              <a:ext cx="181355" cy="264349"/>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3" name="Freeform 2882">
              <a:extLst>
                <a:ext uri="{FF2B5EF4-FFF2-40B4-BE49-F238E27FC236}">
                  <a16:creationId xmlns:a16="http://schemas.microsoft.com/office/drawing/2014/main" id="{D5B969B3-EE71-439F-9F9B-6C80993E70F5}"/>
                </a:ext>
              </a:extLst>
            </p:cNvPr>
            <p:cNvSpPr>
              <a:spLocks/>
            </p:cNvSpPr>
            <p:nvPr/>
          </p:nvSpPr>
          <p:spPr bwMode="auto">
            <a:xfrm>
              <a:off x="7686740" y="2939098"/>
              <a:ext cx="3074" cy="9221"/>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4" name="Freeform 2883">
              <a:extLst>
                <a:ext uri="{FF2B5EF4-FFF2-40B4-BE49-F238E27FC236}">
                  <a16:creationId xmlns:a16="http://schemas.microsoft.com/office/drawing/2014/main" id="{ADA979B1-092A-4DB6-97CB-7A313129C62C}"/>
                </a:ext>
              </a:extLst>
            </p:cNvPr>
            <p:cNvSpPr>
              <a:spLocks/>
            </p:cNvSpPr>
            <p:nvPr/>
          </p:nvSpPr>
          <p:spPr bwMode="auto">
            <a:xfrm>
              <a:off x="7539196" y="2825367"/>
              <a:ext cx="147543" cy="122953"/>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5" name="Freeform 2884">
              <a:extLst>
                <a:ext uri="{FF2B5EF4-FFF2-40B4-BE49-F238E27FC236}">
                  <a16:creationId xmlns:a16="http://schemas.microsoft.com/office/drawing/2014/main" id="{948C7463-A78E-405F-B105-9D8DBB2FF1F4}"/>
                </a:ext>
              </a:extLst>
            </p:cNvPr>
            <p:cNvSpPr>
              <a:spLocks/>
            </p:cNvSpPr>
            <p:nvPr/>
          </p:nvSpPr>
          <p:spPr bwMode="auto">
            <a:xfrm>
              <a:off x="7735921" y="2585609"/>
              <a:ext cx="3074" cy="3074"/>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6" name="Freeform 2885">
              <a:extLst>
                <a:ext uri="{FF2B5EF4-FFF2-40B4-BE49-F238E27FC236}">
                  <a16:creationId xmlns:a16="http://schemas.microsoft.com/office/drawing/2014/main" id="{8F95F21F-BC20-4435-864D-1E61DB9F41F8}"/>
                </a:ext>
              </a:extLst>
            </p:cNvPr>
            <p:cNvSpPr>
              <a:spLocks/>
            </p:cNvSpPr>
            <p:nvPr/>
          </p:nvSpPr>
          <p:spPr bwMode="auto">
            <a:xfrm>
              <a:off x="7908055" y="2465730"/>
              <a:ext cx="9221" cy="3074"/>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7" name="Freeform 2886">
              <a:extLst>
                <a:ext uri="{FF2B5EF4-FFF2-40B4-BE49-F238E27FC236}">
                  <a16:creationId xmlns:a16="http://schemas.microsoft.com/office/drawing/2014/main" id="{990C5D4F-954A-48AD-AD77-65C76D50C9C8}"/>
                </a:ext>
              </a:extLst>
            </p:cNvPr>
            <p:cNvSpPr>
              <a:spLocks/>
            </p:cNvSpPr>
            <p:nvPr/>
          </p:nvSpPr>
          <p:spPr bwMode="auto">
            <a:xfrm>
              <a:off x="7548418" y="2465730"/>
              <a:ext cx="362711" cy="122953"/>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8" name="Rectangle 2887">
              <a:extLst>
                <a:ext uri="{FF2B5EF4-FFF2-40B4-BE49-F238E27FC236}">
                  <a16:creationId xmlns:a16="http://schemas.microsoft.com/office/drawing/2014/main" id="{62C3AD4D-11F5-43CC-8684-367379337140}"/>
                </a:ext>
              </a:extLst>
            </p:cNvPr>
            <p:cNvSpPr>
              <a:spLocks noChangeArrowheads="1"/>
            </p:cNvSpPr>
            <p:nvPr/>
          </p:nvSpPr>
          <p:spPr bwMode="auto">
            <a:xfrm>
              <a:off x="1247083" y="1804858"/>
              <a:ext cx="9221" cy="9221"/>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9" name="Freeform 2888">
              <a:extLst>
                <a:ext uri="{FF2B5EF4-FFF2-40B4-BE49-F238E27FC236}">
                  <a16:creationId xmlns:a16="http://schemas.microsoft.com/office/drawing/2014/main" id="{70F2FC99-BE2E-4770-80CD-812183912B90}"/>
                </a:ext>
              </a:extLst>
            </p:cNvPr>
            <p:cNvSpPr>
              <a:spLocks/>
            </p:cNvSpPr>
            <p:nvPr/>
          </p:nvSpPr>
          <p:spPr bwMode="auto">
            <a:xfrm>
              <a:off x="1256304" y="1488254"/>
              <a:ext cx="2443688" cy="1496951"/>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0" name="Rectangle 2889">
              <a:extLst>
                <a:ext uri="{FF2B5EF4-FFF2-40B4-BE49-F238E27FC236}">
                  <a16:creationId xmlns:a16="http://schemas.microsoft.com/office/drawing/2014/main" id="{46EB706E-1D79-46CF-AE7F-A358EBE7582D}"/>
                </a:ext>
              </a:extLst>
            </p:cNvPr>
            <p:cNvSpPr>
              <a:spLocks noChangeArrowheads="1"/>
            </p:cNvSpPr>
            <p:nvPr/>
          </p:nvSpPr>
          <p:spPr bwMode="auto">
            <a:xfrm>
              <a:off x="1068801" y="2597904"/>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1" name="Freeform 2890">
              <a:extLst>
                <a:ext uri="{FF2B5EF4-FFF2-40B4-BE49-F238E27FC236}">
                  <a16:creationId xmlns:a16="http://schemas.microsoft.com/office/drawing/2014/main" id="{44D3808D-20A8-469F-BEC9-A192B8FD90A9}"/>
                </a:ext>
              </a:extLst>
            </p:cNvPr>
            <p:cNvSpPr>
              <a:spLocks/>
            </p:cNvSpPr>
            <p:nvPr/>
          </p:nvSpPr>
          <p:spPr bwMode="auto">
            <a:xfrm>
              <a:off x="1997095" y="4685029"/>
              <a:ext cx="3074" cy="1537"/>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2" name="Freeform 2891">
              <a:extLst>
                <a:ext uri="{FF2B5EF4-FFF2-40B4-BE49-F238E27FC236}">
                  <a16:creationId xmlns:a16="http://schemas.microsoft.com/office/drawing/2014/main" id="{24165A23-E1D7-43F4-A6D3-B7BB2F3CE7F3}"/>
                </a:ext>
              </a:extLst>
            </p:cNvPr>
            <p:cNvSpPr>
              <a:spLocks/>
            </p:cNvSpPr>
            <p:nvPr/>
          </p:nvSpPr>
          <p:spPr bwMode="auto">
            <a:xfrm>
              <a:off x="2190746" y="2899139"/>
              <a:ext cx="122953" cy="906777"/>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3" name="Freeform 2892">
              <a:extLst>
                <a:ext uri="{FF2B5EF4-FFF2-40B4-BE49-F238E27FC236}">
                  <a16:creationId xmlns:a16="http://schemas.microsoft.com/office/drawing/2014/main" id="{C8682C2C-1E49-44B9-A6A0-137261AE9F92}"/>
                </a:ext>
              </a:extLst>
            </p:cNvPr>
            <p:cNvSpPr>
              <a:spLocks/>
            </p:cNvSpPr>
            <p:nvPr/>
          </p:nvSpPr>
          <p:spPr bwMode="auto">
            <a:xfrm>
              <a:off x="1068801" y="2597904"/>
              <a:ext cx="1128093" cy="2087125"/>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4" name="Freeform 2893">
              <a:extLst>
                <a:ext uri="{FF2B5EF4-FFF2-40B4-BE49-F238E27FC236}">
                  <a16:creationId xmlns:a16="http://schemas.microsoft.com/office/drawing/2014/main" id="{9898B958-4FFE-44A1-889C-EFE7BD919FCD}"/>
                </a:ext>
              </a:extLst>
            </p:cNvPr>
            <p:cNvSpPr>
              <a:spLocks/>
            </p:cNvSpPr>
            <p:nvPr/>
          </p:nvSpPr>
          <p:spPr bwMode="auto">
            <a:xfrm>
              <a:off x="1935619" y="2813072"/>
              <a:ext cx="6148" cy="6148"/>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5" name="Freeform 2894">
              <a:extLst>
                <a:ext uri="{FF2B5EF4-FFF2-40B4-BE49-F238E27FC236}">
                  <a16:creationId xmlns:a16="http://schemas.microsoft.com/office/drawing/2014/main" id="{9BDD8EDB-D793-433D-9604-F00206D3EAE8}"/>
                </a:ext>
              </a:extLst>
            </p:cNvPr>
            <p:cNvSpPr>
              <a:spLocks/>
            </p:cNvSpPr>
            <p:nvPr/>
          </p:nvSpPr>
          <p:spPr bwMode="auto">
            <a:xfrm>
              <a:off x="2301404" y="2892991"/>
              <a:ext cx="12295" cy="9221"/>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6" name="Freeform 2895">
              <a:extLst>
                <a:ext uri="{FF2B5EF4-FFF2-40B4-BE49-F238E27FC236}">
                  <a16:creationId xmlns:a16="http://schemas.microsoft.com/office/drawing/2014/main" id="{411D005B-635F-4159-90F5-F7D3CE003186}"/>
                </a:ext>
              </a:extLst>
            </p:cNvPr>
            <p:cNvSpPr>
              <a:spLocks/>
            </p:cNvSpPr>
            <p:nvPr/>
          </p:nvSpPr>
          <p:spPr bwMode="auto">
            <a:xfrm>
              <a:off x="5233830" y="5244465"/>
              <a:ext cx="6148" cy="1537"/>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7" name="Freeform 2896">
              <a:extLst>
                <a:ext uri="{FF2B5EF4-FFF2-40B4-BE49-F238E27FC236}">
                  <a16:creationId xmlns:a16="http://schemas.microsoft.com/office/drawing/2014/main" id="{6204A2E6-BCD5-474A-889D-958D38DBFD36}"/>
                </a:ext>
              </a:extLst>
            </p:cNvPr>
            <p:cNvSpPr>
              <a:spLocks/>
            </p:cNvSpPr>
            <p:nvPr/>
          </p:nvSpPr>
          <p:spPr bwMode="auto">
            <a:xfrm>
              <a:off x="3232772" y="4977042"/>
              <a:ext cx="3074" cy="6148"/>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8" name="Freeform 2897">
              <a:extLst>
                <a:ext uri="{FF2B5EF4-FFF2-40B4-BE49-F238E27FC236}">
                  <a16:creationId xmlns:a16="http://schemas.microsoft.com/office/drawing/2014/main" id="{20579A55-9371-4734-839B-D6025B9563F1}"/>
                </a:ext>
              </a:extLst>
            </p:cNvPr>
            <p:cNvSpPr>
              <a:spLocks/>
            </p:cNvSpPr>
            <p:nvPr/>
          </p:nvSpPr>
          <p:spPr bwMode="auto">
            <a:xfrm>
              <a:off x="2827027" y="5017002"/>
              <a:ext cx="12295" cy="3074"/>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9" name="Freeform 2898">
              <a:extLst>
                <a:ext uri="{FF2B5EF4-FFF2-40B4-BE49-F238E27FC236}">
                  <a16:creationId xmlns:a16="http://schemas.microsoft.com/office/drawing/2014/main" id="{F301C8F9-3953-40F9-A136-C44275416CD7}"/>
                </a:ext>
              </a:extLst>
            </p:cNvPr>
            <p:cNvSpPr>
              <a:spLocks/>
            </p:cNvSpPr>
            <p:nvPr/>
          </p:nvSpPr>
          <p:spPr bwMode="auto">
            <a:xfrm>
              <a:off x="5132394" y="4635848"/>
              <a:ext cx="141396" cy="608617"/>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0" name="Rectangle 2899">
              <a:extLst>
                <a:ext uri="{FF2B5EF4-FFF2-40B4-BE49-F238E27FC236}">
                  <a16:creationId xmlns:a16="http://schemas.microsoft.com/office/drawing/2014/main" id="{DAD62AD8-6161-4DEA-819B-130924237460}"/>
                </a:ext>
              </a:extLst>
            </p:cNvPr>
            <p:cNvSpPr>
              <a:spLocks noChangeArrowheads="1"/>
            </p:cNvSpPr>
            <p:nvPr/>
          </p:nvSpPr>
          <p:spPr bwMode="auto">
            <a:xfrm>
              <a:off x="2190746" y="3805916"/>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1" name="Freeform 2900">
              <a:extLst>
                <a:ext uri="{FF2B5EF4-FFF2-40B4-BE49-F238E27FC236}">
                  <a16:creationId xmlns:a16="http://schemas.microsoft.com/office/drawing/2014/main" id="{6CF88AD3-B48F-4265-B99E-C1E08AC3726C}"/>
                </a:ext>
              </a:extLst>
            </p:cNvPr>
            <p:cNvSpPr>
              <a:spLocks/>
            </p:cNvSpPr>
            <p:nvPr/>
          </p:nvSpPr>
          <p:spPr bwMode="auto">
            <a:xfrm>
              <a:off x="2196894" y="2447287"/>
              <a:ext cx="2947795" cy="2569715"/>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2" name="Freeform 2901">
              <a:extLst>
                <a:ext uri="{FF2B5EF4-FFF2-40B4-BE49-F238E27FC236}">
                  <a16:creationId xmlns:a16="http://schemas.microsoft.com/office/drawing/2014/main" id="{4E737FEF-406B-4AEB-BC97-7CAEB7CD79DE}"/>
                </a:ext>
              </a:extLst>
            </p:cNvPr>
            <p:cNvSpPr>
              <a:spLocks/>
            </p:cNvSpPr>
            <p:nvPr/>
          </p:nvSpPr>
          <p:spPr bwMode="auto">
            <a:xfrm>
              <a:off x="4662099" y="2671676"/>
              <a:ext cx="162913" cy="605543"/>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3" name="Freeform 2902">
              <a:extLst>
                <a:ext uri="{FF2B5EF4-FFF2-40B4-BE49-F238E27FC236}">
                  <a16:creationId xmlns:a16="http://schemas.microsoft.com/office/drawing/2014/main" id="{674A0D60-3EF6-432E-8E8A-79E4D9EAD619}"/>
                </a:ext>
              </a:extLst>
            </p:cNvPr>
            <p:cNvSpPr>
              <a:spLocks/>
            </p:cNvSpPr>
            <p:nvPr/>
          </p:nvSpPr>
          <p:spPr bwMode="auto">
            <a:xfrm>
              <a:off x="4523777" y="1697274"/>
              <a:ext cx="150617" cy="974402"/>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4" name="Rectangle 2903">
              <a:extLst>
                <a:ext uri="{FF2B5EF4-FFF2-40B4-BE49-F238E27FC236}">
                  <a16:creationId xmlns:a16="http://schemas.microsoft.com/office/drawing/2014/main" id="{B3BD1053-D943-4F27-8260-E6CAD0EDDE29}"/>
                </a:ext>
              </a:extLst>
            </p:cNvPr>
            <p:cNvSpPr>
              <a:spLocks noChangeArrowheads="1"/>
            </p:cNvSpPr>
            <p:nvPr/>
          </p:nvSpPr>
          <p:spPr bwMode="auto">
            <a:xfrm>
              <a:off x="3930529" y="3394024"/>
              <a:ext cx="1537"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5" name="Rectangle 2904">
              <a:extLst>
                <a:ext uri="{FF2B5EF4-FFF2-40B4-BE49-F238E27FC236}">
                  <a16:creationId xmlns:a16="http://schemas.microsoft.com/office/drawing/2014/main" id="{1A78389F-35E6-48BB-8C27-55A2FCD2199B}"/>
                </a:ext>
              </a:extLst>
            </p:cNvPr>
            <p:cNvSpPr>
              <a:spLocks noChangeArrowheads="1"/>
            </p:cNvSpPr>
            <p:nvPr/>
          </p:nvSpPr>
          <p:spPr bwMode="auto">
            <a:xfrm>
              <a:off x="3939751" y="3941164"/>
              <a:ext cx="6148"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6" name="Freeform 2905">
              <a:extLst>
                <a:ext uri="{FF2B5EF4-FFF2-40B4-BE49-F238E27FC236}">
                  <a16:creationId xmlns:a16="http://schemas.microsoft.com/office/drawing/2014/main" id="{CB3B5BCF-D027-4F4F-9C66-37E0B11CFABA}"/>
                </a:ext>
              </a:extLst>
            </p:cNvPr>
            <p:cNvSpPr>
              <a:spLocks/>
            </p:cNvSpPr>
            <p:nvPr/>
          </p:nvSpPr>
          <p:spPr bwMode="auto">
            <a:xfrm>
              <a:off x="4812716" y="3277219"/>
              <a:ext cx="12295" cy="3074"/>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7" name="Freeform 2906">
              <a:extLst>
                <a:ext uri="{FF2B5EF4-FFF2-40B4-BE49-F238E27FC236}">
                  <a16:creationId xmlns:a16="http://schemas.microsoft.com/office/drawing/2014/main" id="{FCFD051E-23E4-4DEA-9556-AC41BA02427E}"/>
                </a:ext>
              </a:extLst>
            </p:cNvPr>
            <p:cNvSpPr>
              <a:spLocks/>
            </p:cNvSpPr>
            <p:nvPr/>
          </p:nvSpPr>
          <p:spPr bwMode="auto">
            <a:xfrm>
              <a:off x="2713296" y="2979058"/>
              <a:ext cx="9221" cy="9221"/>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8" name="Rectangle 2907">
              <a:extLst>
                <a:ext uri="{FF2B5EF4-FFF2-40B4-BE49-F238E27FC236}">
                  <a16:creationId xmlns:a16="http://schemas.microsoft.com/office/drawing/2014/main" id="{DEA384FF-FAAB-47CD-9369-561E9445621C}"/>
                </a:ext>
              </a:extLst>
            </p:cNvPr>
            <p:cNvSpPr>
              <a:spLocks noChangeArrowheads="1"/>
            </p:cNvSpPr>
            <p:nvPr/>
          </p:nvSpPr>
          <p:spPr bwMode="auto">
            <a:xfrm>
              <a:off x="3690771" y="2447287"/>
              <a:ext cx="3074"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9" name="Freeform 2908">
              <a:extLst>
                <a:ext uri="{FF2B5EF4-FFF2-40B4-BE49-F238E27FC236}">
                  <a16:creationId xmlns:a16="http://schemas.microsoft.com/office/drawing/2014/main" id="{F6C44AD4-2693-408B-ABDE-F920BCE1F2C9}"/>
                </a:ext>
              </a:extLst>
            </p:cNvPr>
            <p:cNvSpPr>
              <a:spLocks/>
            </p:cNvSpPr>
            <p:nvPr/>
          </p:nvSpPr>
          <p:spPr bwMode="auto">
            <a:xfrm>
              <a:off x="2190746" y="3805916"/>
              <a:ext cx="6148" cy="6148"/>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0" name="Freeform 2909">
              <a:extLst>
                <a:ext uri="{FF2B5EF4-FFF2-40B4-BE49-F238E27FC236}">
                  <a16:creationId xmlns:a16="http://schemas.microsoft.com/office/drawing/2014/main" id="{D5AFC4D1-076C-4E71-A243-6C54086D1981}"/>
                </a:ext>
              </a:extLst>
            </p:cNvPr>
            <p:cNvSpPr>
              <a:spLocks/>
            </p:cNvSpPr>
            <p:nvPr/>
          </p:nvSpPr>
          <p:spPr bwMode="auto">
            <a:xfrm>
              <a:off x="3690771" y="2825367"/>
              <a:ext cx="989771" cy="95288"/>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1" name="Rectangle 2910">
              <a:extLst>
                <a:ext uri="{FF2B5EF4-FFF2-40B4-BE49-F238E27FC236}">
                  <a16:creationId xmlns:a16="http://schemas.microsoft.com/office/drawing/2014/main" id="{5F80E3B1-44E9-4956-B3C1-729E25818C9E}"/>
                </a:ext>
              </a:extLst>
            </p:cNvPr>
            <p:cNvSpPr>
              <a:spLocks noChangeArrowheads="1"/>
            </p:cNvSpPr>
            <p:nvPr/>
          </p:nvSpPr>
          <p:spPr bwMode="auto">
            <a:xfrm>
              <a:off x="3690771" y="2828441"/>
              <a:ext cx="1537"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2" name="Freeform 2911">
              <a:extLst>
                <a:ext uri="{FF2B5EF4-FFF2-40B4-BE49-F238E27FC236}">
                  <a16:creationId xmlns:a16="http://schemas.microsoft.com/office/drawing/2014/main" id="{47CFE690-9755-45FB-AE49-423067914694}"/>
                </a:ext>
              </a:extLst>
            </p:cNvPr>
            <p:cNvSpPr>
              <a:spLocks/>
            </p:cNvSpPr>
            <p:nvPr/>
          </p:nvSpPr>
          <p:spPr bwMode="auto">
            <a:xfrm>
              <a:off x="5879332" y="2889917"/>
              <a:ext cx="6148" cy="9221"/>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3" name="Freeform 2912">
              <a:extLst>
                <a:ext uri="{FF2B5EF4-FFF2-40B4-BE49-F238E27FC236}">
                  <a16:creationId xmlns:a16="http://schemas.microsoft.com/office/drawing/2014/main" id="{B44A8C79-9C32-4EEF-A70C-96C011CB45B7}"/>
                </a:ext>
              </a:extLst>
            </p:cNvPr>
            <p:cNvSpPr>
              <a:spLocks/>
            </p:cNvSpPr>
            <p:nvPr/>
          </p:nvSpPr>
          <p:spPr bwMode="auto">
            <a:xfrm>
              <a:off x="5178501" y="1998509"/>
              <a:ext cx="9221" cy="9221"/>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4" name="Freeform 2913">
              <a:extLst>
                <a:ext uri="{FF2B5EF4-FFF2-40B4-BE49-F238E27FC236}">
                  <a16:creationId xmlns:a16="http://schemas.microsoft.com/office/drawing/2014/main" id="{287ADC94-0648-4395-91EB-241889F203B3}"/>
                </a:ext>
              </a:extLst>
            </p:cNvPr>
            <p:cNvSpPr>
              <a:spLocks/>
            </p:cNvSpPr>
            <p:nvPr/>
          </p:nvSpPr>
          <p:spPr bwMode="auto">
            <a:xfrm>
              <a:off x="5058622" y="2007730"/>
              <a:ext cx="885261" cy="181355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5" name="Rectangle 2914">
              <a:extLst>
                <a:ext uri="{FF2B5EF4-FFF2-40B4-BE49-F238E27FC236}">
                  <a16:creationId xmlns:a16="http://schemas.microsoft.com/office/drawing/2014/main" id="{F2C41109-3C8F-4F5E-A7AA-F7E2038158E0}"/>
                </a:ext>
              </a:extLst>
            </p:cNvPr>
            <p:cNvSpPr>
              <a:spLocks noChangeArrowheads="1"/>
            </p:cNvSpPr>
            <p:nvPr/>
          </p:nvSpPr>
          <p:spPr bwMode="auto">
            <a:xfrm>
              <a:off x="5356783" y="3261850"/>
              <a:ext cx="3074"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6" name="Freeform 2915">
              <a:extLst>
                <a:ext uri="{FF2B5EF4-FFF2-40B4-BE49-F238E27FC236}">
                  <a16:creationId xmlns:a16="http://schemas.microsoft.com/office/drawing/2014/main" id="{1E388359-DA60-4C92-8F96-8C6DF6B5B07F}"/>
                </a:ext>
              </a:extLst>
            </p:cNvPr>
            <p:cNvSpPr>
              <a:spLocks/>
            </p:cNvSpPr>
            <p:nvPr/>
          </p:nvSpPr>
          <p:spPr bwMode="auto">
            <a:xfrm>
              <a:off x="4674394" y="2634790"/>
              <a:ext cx="657798" cy="36886"/>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7" name="Freeform 2916">
              <a:extLst>
                <a:ext uri="{FF2B5EF4-FFF2-40B4-BE49-F238E27FC236}">
                  <a16:creationId xmlns:a16="http://schemas.microsoft.com/office/drawing/2014/main" id="{1611B973-0220-4C23-805D-515C0753EB44}"/>
                </a:ext>
              </a:extLst>
            </p:cNvPr>
            <p:cNvSpPr>
              <a:spLocks/>
            </p:cNvSpPr>
            <p:nvPr/>
          </p:nvSpPr>
          <p:spPr bwMode="auto">
            <a:xfrm>
              <a:off x="4662099" y="2671676"/>
              <a:ext cx="1537" cy="3074"/>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8" name="Freeform 2917">
              <a:extLst>
                <a:ext uri="{FF2B5EF4-FFF2-40B4-BE49-F238E27FC236}">
                  <a16:creationId xmlns:a16="http://schemas.microsoft.com/office/drawing/2014/main" id="{04A91C7E-0CDA-4473-A774-50E20C89E38C}"/>
                </a:ext>
              </a:extLst>
            </p:cNvPr>
            <p:cNvSpPr>
              <a:spLocks/>
            </p:cNvSpPr>
            <p:nvPr/>
          </p:nvSpPr>
          <p:spPr bwMode="auto">
            <a:xfrm>
              <a:off x="4662099" y="2659381"/>
              <a:ext cx="12295" cy="15369"/>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9" name="Freeform 2918">
              <a:extLst>
                <a:ext uri="{FF2B5EF4-FFF2-40B4-BE49-F238E27FC236}">
                  <a16:creationId xmlns:a16="http://schemas.microsoft.com/office/drawing/2014/main" id="{4ECC52A7-BF12-41F8-B0A8-486B19D8B544}"/>
                </a:ext>
              </a:extLst>
            </p:cNvPr>
            <p:cNvSpPr>
              <a:spLocks/>
            </p:cNvSpPr>
            <p:nvPr/>
          </p:nvSpPr>
          <p:spPr bwMode="auto">
            <a:xfrm>
              <a:off x="3693845" y="2284374"/>
              <a:ext cx="940590" cy="9221"/>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0" name="Rectangle 2919">
              <a:extLst>
                <a:ext uri="{FF2B5EF4-FFF2-40B4-BE49-F238E27FC236}">
                  <a16:creationId xmlns:a16="http://schemas.microsoft.com/office/drawing/2014/main" id="{D8C6A631-2F81-4D6C-A932-F967380A96A7}"/>
                </a:ext>
              </a:extLst>
            </p:cNvPr>
            <p:cNvSpPr>
              <a:spLocks noChangeArrowheads="1"/>
            </p:cNvSpPr>
            <p:nvPr/>
          </p:nvSpPr>
          <p:spPr bwMode="auto">
            <a:xfrm>
              <a:off x="3690771" y="2287448"/>
              <a:ext cx="3074"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1" name="Freeform 2920">
              <a:extLst>
                <a:ext uri="{FF2B5EF4-FFF2-40B4-BE49-F238E27FC236}">
                  <a16:creationId xmlns:a16="http://schemas.microsoft.com/office/drawing/2014/main" id="{CD204675-5052-47A5-A078-01AFDF3268B2}"/>
                </a:ext>
              </a:extLst>
            </p:cNvPr>
            <p:cNvSpPr>
              <a:spLocks/>
            </p:cNvSpPr>
            <p:nvPr/>
          </p:nvSpPr>
          <p:spPr bwMode="auto">
            <a:xfrm>
              <a:off x="5744084" y="2210603"/>
              <a:ext cx="21517" cy="6148"/>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2" name="Freeform 2921">
              <a:extLst>
                <a:ext uri="{FF2B5EF4-FFF2-40B4-BE49-F238E27FC236}">
                  <a16:creationId xmlns:a16="http://schemas.microsoft.com/office/drawing/2014/main" id="{455EB4DD-727B-4B26-A190-40F273513454}"/>
                </a:ext>
              </a:extLst>
            </p:cNvPr>
            <p:cNvSpPr>
              <a:spLocks/>
            </p:cNvSpPr>
            <p:nvPr/>
          </p:nvSpPr>
          <p:spPr bwMode="auto">
            <a:xfrm>
              <a:off x="5332192" y="2029247"/>
              <a:ext cx="418040" cy="187503"/>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3" name="Freeform 2922">
              <a:extLst>
                <a:ext uri="{FF2B5EF4-FFF2-40B4-BE49-F238E27FC236}">
                  <a16:creationId xmlns:a16="http://schemas.microsoft.com/office/drawing/2014/main" id="{1804289B-7439-42CE-9AFD-B812499074C6}"/>
                </a:ext>
              </a:extLst>
            </p:cNvPr>
            <p:cNvSpPr>
              <a:spLocks/>
            </p:cNvSpPr>
            <p:nvPr/>
          </p:nvSpPr>
          <p:spPr bwMode="auto">
            <a:xfrm>
              <a:off x="4858823" y="3375581"/>
              <a:ext cx="218241" cy="1171126"/>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4" name="Freeform 2923">
              <a:extLst>
                <a:ext uri="{FF2B5EF4-FFF2-40B4-BE49-F238E27FC236}">
                  <a16:creationId xmlns:a16="http://schemas.microsoft.com/office/drawing/2014/main" id="{C22F4D6C-5B3B-4552-9487-4CBBC2C66BC0}"/>
                </a:ext>
              </a:extLst>
            </p:cNvPr>
            <p:cNvSpPr>
              <a:spLocks/>
            </p:cNvSpPr>
            <p:nvPr/>
          </p:nvSpPr>
          <p:spPr bwMode="auto">
            <a:xfrm>
              <a:off x="5061696" y="4540560"/>
              <a:ext cx="15369" cy="12295"/>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5" name="Freeform 2924">
              <a:extLst>
                <a:ext uri="{FF2B5EF4-FFF2-40B4-BE49-F238E27FC236}">
                  <a16:creationId xmlns:a16="http://schemas.microsoft.com/office/drawing/2014/main" id="{852363FB-AAD4-41FE-8F43-757DD789DF24}"/>
                </a:ext>
              </a:extLst>
            </p:cNvPr>
            <p:cNvSpPr>
              <a:spLocks/>
            </p:cNvSpPr>
            <p:nvPr/>
          </p:nvSpPr>
          <p:spPr bwMode="auto">
            <a:xfrm>
              <a:off x="5006367" y="3904279"/>
              <a:ext cx="9221" cy="9221"/>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6" name="Freeform 2925">
              <a:extLst>
                <a:ext uri="{FF2B5EF4-FFF2-40B4-BE49-F238E27FC236}">
                  <a16:creationId xmlns:a16="http://schemas.microsoft.com/office/drawing/2014/main" id="{16968E52-D987-4593-AAE2-6ED51D728265}"/>
                </a:ext>
              </a:extLst>
            </p:cNvPr>
            <p:cNvSpPr>
              <a:spLocks/>
            </p:cNvSpPr>
            <p:nvPr/>
          </p:nvSpPr>
          <p:spPr bwMode="auto">
            <a:xfrm>
              <a:off x="4849602" y="3375581"/>
              <a:ext cx="12295" cy="9221"/>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7" name="Freeform 2926">
              <a:extLst>
                <a:ext uri="{FF2B5EF4-FFF2-40B4-BE49-F238E27FC236}">
                  <a16:creationId xmlns:a16="http://schemas.microsoft.com/office/drawing/2014/main" id="{8F72237A-0C7F-475E-B25A-D31064CE320E}"/>
                </a:ext>
              </a:extLst>
            </p:cNvPr>
            <p:cNvSpPr>
              <a:spLocks/>
            </p:cNvSpPr>
            <p:nvPr/>
          </p:nvSpPr>
          <p:spPr bwMode="auto">
            <a:xfrm>
              <a:off x="7692887" y="3424762"/>
              <a:ext cx="6148" cy="6148"/>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8" name="Freeform 2927">
              <a:extLst>
                <a:ext uri="{FF2B5EF4-FFF2-40B4-BE49-F238E27FC236}">
                  <a16:creationId xmlns:a16="http://schemas.microsoft.com/office/drawing/2014/main" id="{8E40D054-AC12-49DB-9E47-D459500921B4}"/>
                </a:ext>
              </a:extLst>
            </p:cNvPr>
            <p:cNvSpPr>
              <a:spLocks/>
            </p:cNvSpPr>
            <p:nvPr/>
          </p:nvSpPr>
          <p:spPr bwMode="auto">
            <a:xfrm>
              <a:off x="5027884" y="3424762"/>
              <a:ext cx="2668077" cy="633207"/>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9" name="Freeform 2928">
              <a:extLst>
                <a:ext uri="{FF2B5EF4-FFF2-40B4-BE49-F238E27FC236}">
                  <a16:creationId xmlns:a16="http://schemas.microsoft.com/office/drawing/2014/main" id="{C5E052B5-66EE-4C01-A8FA-472869827DEC}"/>
                </a:ext>
              </a:extLst>
            </p:cNvPr>
            <p:cNvSpPr>
              <a:spLocks/>
            </p:cNvSpPr>
            <p:nvPr/>
          </p:nvSpPr>
          <p:spPr bwMode="auto">
            <a:xfrm>
              <a:off x="6850660" y="3689111"/>
              <a:ext cx="9221" cy="6148"/>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0" name="Freeform 2929">
              <a:extLst>
                <a:ext uri="{FF2B5EF4-FFF2-40B4-BE49-F238E27FC236}">
                  <a16:creationId xmlns:a16="http://schemas.microsoft.com/office/drawing/2014/main" id="{6354F959-8F3D-4823-A207-73E711714CAF}"/>
                </a:ext>
              </a:extLst>
            </p:cNvPr>
            <p:cNvSpPr>
              <a:spLocks/>
            </p:cNvSpPr>
            <p:nvPr/>
          </p:nvSpPr>
          <p:spPr bwMode="auto">
            <a:xfrm>
              <a:off x="6586311" y="3735218"/>
              <a:ext cx="15369" cy="12295"/>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1" name="Rectangle 2930">
              <a:extLst>
                <a:ext uri="{FF2B5EF4-FFF2-40B4-BE49-F238E27FC236}">
                  <a16:creationId xmlns:a16="http://schemas.microsoft.com/office/drawing/2014/main" id="{AD5A02A0-BBDA-4D21-9020-3B600A035FE8}"/>
                </a:ext>
              </a:extLst>
            </p:cNvPr>
            <p:cNvSpPr>
              <a:spLocks noChangeArrowheads="1"/>
            </p:cNvSpPr>
            <p:nvPr/>
          </p:nvSpPr>
          <p:spPr bwMode="auto">
            <a:xfrm>
              <a:off x="5021736" y="3990346"/>
              <a:ext cx="6148"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2" name="Freeform 2931">
              <a:extLst>
                <a:ext uri="{FF2B5EF4-FFF2-40B4-BE49-F238E27FC236}">
                  <a16:creationId xmlns:a16="http://schemas.microsoft.com/office/drawing/2014/main" id="{FC1DC916-44BE-4480-B470-E23F261B2CE0}"/>
                </a:ext>
              </a:extLst>
            </p:cNvPr>
            <p:cNvSpPr>
              <a:spLocks/>
            </p:cNvSpPr>
            <p:nvPr/>
          </p:nvSpPr>
          <p:spPr bwMode="auto">
            <a:xfrm>
              <a:off x="7391653" y="4067191"/>
              <a:ext cx="6148" cy="9221"/>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3" name="Freeform 2932">
              <a:extLst>
                <a:ext uri="{FF2B5EF4-FFF2-40B4-BE49-F238E27FC236}">
                  <a16:creationId xmlns:a16="http://schemas.microsoft.com/office/drawing/2014/main" id="{9390E13E-9322-48C0-AC50-F1CD21699755}"/>
                </a:ext>
              </a:extLst>
            </p:cNvPr>
            <p:cNvSpPr>
              <a:spLocks/>
            </p:cNvSpPr>
            <p:nvPr/>
          </p:nvSpPr>
          <p:spPr bwMode="auto">
            <a:xfrm>
              <a:off x="5891628" y="5069257"/>
              <a:ext cx="9221" cy="6148"/>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4" name="Freeform 2933">
              <a:extLst>
                <a:ext uri="{FF2B5EF4-FFF2-40B4-BE49-F238E27FC236}">
                  <a16:creationId xmlns:a16="http://schemas.microsoft.com/office/drawing/2014/main" id="{05E7F142-8BB4-490D-AA32-F16D09F061A9}"/>
                </a:ext>
              </a:extLst>
            </p:cNvPr>
            <p:cNvSpPr>
              <a:spLocks/>
            </p:cNvSpPr>
            <p:nvPr/>
          </p:nvSpPr>
          <p:spPr bwMode="auto">
            <a:xfrm>
              <a:off x="5144689" y="3907352"/>
              <a:ext cx="2250038" cy="1161905"/>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5" name="Rectangle 2934">
              <a:extLst>
                <a:ext uri="{FF2B5EF4-FFF2-40B4-BE49-F238E27FC236}">
                  <a16:creationId xmlns:a16="http://schemas.microsoft.com/office/drawing/2014/main" id="{7EBA3C33-5F16-456C-80B0-06AC26D9524E}"/>
                </a:ext>
              </a:extLst>
            </p:cNvPr>
            <p:cNvSpPr>
              <a:spLocks noChangeArrowheads="1"/>
            </p:cNvSpPr>
            <p:nvPr/>
          </p:nvSpPr>
          <p:spPr bwMode="auto">
            <a:xfrm>
              <a:off x="5132394" y="4635848"/>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6" name="Freeform 2935">
              <a:extLst>
                <a:ext uri="{FF2B5EF4-FFF2-40B4-BE49-F238E27FC236}">
                  <a16:creationId xmlns:a16="http://schemas.microsoft.com/office/drawing/2014/main" id="{0E617CFD-2FCB-46F5-960D-AB9B3D1EBA68}"/>
                </a:ext>
              </a:extLst>
            </p:cNvPr>
            <p:cNvSpPr>
              <a:spLocks/>
            </p:cNvSpPr>
            <p:nvPr/>
          </p:nvSpPr>
          <p:spPr bwMode="auto">
            <a:xfrm>
              <a:off x="6527909" y="4073339"/>
              <a:ext cx="9221" cy="6148"/>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7" name="Freeform 2936">
              <a:extLst>
                <a:ext uri="{FF2B5EF4-FFF2-40B4-BE49-F238E27FC236}">
                  <a16:creationId xmlns:a16="http://schemas.microsoft.com/office/drawing/2014/main" id="{7E0ACA46-498C-4E5B-B9A2-41E8AD43A95E}"/>
                </a:ext>
              </a:extLst>
            </p:cNvPr>
            <p:cNvSpPr>
              <a:spLocks/>
            </p:cNvSpPr>
            <p:nvPr/>
          </p:nvSpPr>
          <p:spPr bwMode="auto">
            <a:xfrm>
              <a:off x="5132394" y="4629701"/>
              <a:ext cx="12295" cy="6148"/>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8" name="Rectangle 2937">
              <a:extLst>
                <a:ext uri="{FF2B5EF4-FFF2-40B4-BE49-F238E27FC236}">
                  <a16:creationId xmlns:a16="http://schemas.microsoft.com/office/drawing/2014/main" id="{21DDFAED-EFCA-4939-ACD3-145DE5BF710F}"/>
                </a:ext>
              </a:extLst>
            </p:cNvPr>
            <p:cNvSpPr>
              <a:spLocks noChangeArrowheads="1"/>
            </p:cNvSpPr>
            <p:nvPr/>
          </p:nvSpPr>
          <p:spPr bwMode="auto">
            <a:xfrm>
              <a:off x="5719494" y="4045674"/>
              <a:ext cx="6148"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9" name="Freeform 2938">
              <a:extLst>
                <a:ext uri="{FF2B5EF4-FFF2-40B4-BE49-F238E27FC236}">
                  <a16:creationId xmlns:a16="http://schemas.microsoft.com/office/drawing/2014/main" id="{815DB20C-0823-4AD4-90D6-1865FBF29EA3}"/>
                </a:ext>
              </a:extLst>
            </p:cNvPr>
            <p:cNvSpPr>
              <a:spLocks/>
            </p:cNvSpPr>
            <p:nvPr/>
          </p:nvSpPr>
          <p:spPr bwMode="auto">
            <a:xfrm>
              <a:off x="6202084" y="5001633"/>
              <a:ext cx="9221" cy="6148"/>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0" name="Freeform 2939">
              <a:extLst>
                <a:ext uri="{FF2B5EF4-FFF2-40B4-BE49-F238E27FC236}">
                  <a16:creationId xmlns:a16="http://schemas.microsoft.com/office/drawing/2014/main" id="{0A753C36-5E93-494E-862D-0F72F58F9A80}"/>
                </a:ext>
              </a:extLst>
            </p:cNvPr>
            <p:cNvSpPr>
              <a:spLocks/>
            </p:cNvSpPr>
            <p:nvPr/>
          </p:nvSpPr>
          <p:spPr bwMode="auto">
            <a:xfrm>
              <a:off x="6134460" y="4110225"/>
              <a:ext cx="1026657" cy="8944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1" name="Freeform 2940">
              <a:extLst>
                <a:ext uri="{FF2B5EF4-FFF2-40B4-BE49-F238E27FC236}">
                  <a16:creationId xmlns:a16="http://schemas.microsoft.com/office/drawing/2014/main" id="{C6730F10-14B0-46B5-99E7-01E4B7381EA8}"/>
                </a:ext>
              </a:extLst>
            </p:cNvPr>
            <p:cNvSpPr>
              <a:spLocks/>
            </p:cNvSpPr>
            <p:nvPr/>
          </p:nvSpPr>
          <p:spPr bwMode="auto">
            <a:xfrm>
              <a:off x="6343479" y="4107151"/>
              <a:ext cx="9221" cy="6148"/>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2" name="Freeform 2941">
              <a:extLst>
                <a:ext uri="{FF2B5EF4-FFF2-40B4-BE49-F238E27FC236}">
                  <a16:creationId xmlns:a16="http://schemas.microsoft.com/office/drawing/2014/main" id="{7FF7031E-FD1F-413D-840D-813F8AE22321}"/>
                </a:ext>
              </a:extLst>
            </p:cNvPr>
            <p:cNvSpPr>
              <a:spLocks/>
            </p:cNvSpPr>
            <p:nvPr/>
          </p:nvSpPr>
          <p:spPr bwMode="auto">
            <a:xfrm>
              <a:off x="7191854" y="4497526"/>
              <a:ext cx="6148" cy="9221"/>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3" name="Freeform 2942">
              <a:extLst>
                <a:ext uri="{FF2B5EF4-FFF2-40B4-BE49-F238E27FC236}">
                  <a16:creationId xmlns:a16="http://schemas.microsoft.com/office/drawing/2014/main" id="{778A7D9D-C2FD-4A42-9B36-B356DE70CD68}"/>
                </a:ext>
              </a:extLst>
            </p:cNvPr>
            <p:cNvSpPr>
              <a:spLocks/>
            </p:cNvSpPr>
            <p:nvPr/>
          </p:nvSpPr>
          <p:spPr bwMode="auto">
            <a:xfrm>
              <a:off x="6709264" y="4021084"/>
              <a:ext cx="485664" cy="479516"/>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4" name="Freeform 2943">
              <a:extLst>
                <a:ext uri="{FF2B5EF4-FFF2-40B4-BE49-F238E27FC236}">
                  <a16:creationId xmlns:a16="http://schemas.microsoft.com/office/drawing/2014/main" id="{29472DBD-4E32-4F07-B258-48D5EA79EE03}"/>
                </a:ext>
              </a:extLst>
            </p:cNvPr>
            <p:cNvSpPr>
              <a:spLocks/>
            </p:cNvSpPr>
            <p:nvPr/>
          </p:nvSpPr>
          <p:spPr bwMode="auto">
            <a:xfrm>
              <a:off x="6435694" y="2779260"/>
              <a:ext cx="18443" cy="6148"/>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5" name="Freeform 2944">
              <a:extLst>
                <a:ext uri="{FF2B5EF4-FFF2-40B4-BE49-F238E27FC236}">
                  <a16:creationId xmlns:a16="http://schemas.microsoft.com/office/drawing/2014/main" id="{BEF67DB4-20F7-47DE-937F-9D4D80D310AC}"/>
                </a:ext>
              </a:extLst>
            </p:cNvPr>
            <p:cNvSpPr>
              <a:spLocks/>
            </p:cNvSpPr>
            <p:nvPr/>
          </p:nvSpPr>
          <p:spPr bwMode="auto">
            <a:xfrm>
              <a:off x="5922366" y="2853031"/>
              <a:ext cx="12295" cy="9221"/>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6" name="Freeform 2945">
              <a:extLst>
                <a:ext uri="{FF2B5EF4-FFF2-40B4-BE49-F238E27FC236}">
                  <a16:creationId xmlns:a16="http://schemas.microsoft.com/office/drawing/2014/main" id="{3078C53C-9A34-4453-9D98-3B66A5AD40EE}"/>
                </a:ext>
              </a:extLst>
            </p:cNvPr>
            <p:cNvSpPr>
              <a:spLocks/>
            </p:cNvSpPr>
            <p:nvPr/>
          </p:nvSpPr>
          <p:spPr bwMode="auto">
            <a:xfrm>
              <a:off x="5925440" y="2782334"/>
              <a:ext cx="519476" cy="525624"/>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7" name="Freeform 2946">
              <a:extLst>
                <a:ext uri="{FF2B5EF4-FFF2-40B4-BE49-F238E27FC236}">
                  <a16:creationId xmlns:a16="http://schemas.microsoft.com/office/drawing/2014/main" id="{F30110A8-4633-4B23-9735-4A6C05484B12}"/>
                </a:ext>
              </a:extLst>
            </p:cNvPr>
            <p:cNvSpPr>
              <a:spLocks/>
            </p:cNvSpPr>
            <p:nvPr/>
          </p:nvSpPr>
          <p:spPr bwMode="auto">
            <a:xfrm>
              <a:off x="5906997" y="3311031"/>
              <a:ext cx="427261" cy="359637"/>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8" name="Freeform 2947">
              <a:extLst>
                <a:ext uri="{FF2B5EF4-FFF2-40B4-BE49-F238E27FC236}">
                  <a16:creationId xmlns:a16="http://schemas.microsoft.com/office/drawing/2014/main" id="{B22CD9DD-CC45-43C7-8B33-256FDE75E8B0}"/>
                </a:ext>
              </a:extLst>
            </p:cNvPr>
            <p:cNvSpPr>
              <a:spLocks/>
            </p:cNvSpPr>
            <p:nvPr/>
          </p:nvSpPr>
          <p:spPr bwMode="auto">
            <a:xfrm>
              <a:off x="7280995" y="3000575"/>
              <a:ext cx="3074" cy="3074"/>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9" name="Freeform 2948">
              <a:extLst>
                <a:ext uri="{FF2B5EF4-FFF2-40B4-BE49-F238E27FC236}">
                  <a16:creationId xmlns:a16="http://schemas.microsoft.com/office/drawing/2014/main" id="{4B35635B-64E4-43DD-AD4B-50799316ABDD}"/>
                </a:ext>
              </a:extLst>
            </p:cNvPr>
            <p:cNvSpPr>
              <a:spLocks/>
            </p:cNvSpPr>
            <p:nvPr/>
          </p:nvSpPr>
          <p:spPr bwMode="auto">
            <a:xfrm>
              <a:off x="6321963" y="3307957"/>
              <a:ext cx="1537" cy="3074"/>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0" name="Freeform 2949">
              <a:extLst>
                <a:ext uri="{FF2B5EF4-FFF2-40B4-BE49-F238E27FC236}">
                  <a16:creationId xmlns:a16="http://schemas.microsoft.com/office/drawing/2014/main" id="{9E4D7538-BB40-4F6B-96B3-94304CD4D24A}"/>
                </a:ext>
              </a:extLst>
            </p:cNvPr>
            <p:cNvSpPr>
              <a:spLocks/>
            </p:cNvSpPr>
            <p:nvPr/>
          </p:nvSpPr>
          <p:spPr bwMode="auto">
            <a:xfrm>
              <a:off x="6328110" y="2653233"/>
              <a:ext cx="516402" cy="820710"/>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1" name="Freeform 2950">
              <a:extLst>
                <a:ext uri="{FF2B5EF4-FFF2-40B4-BE49-F238E27FC236}">
                  <a16:creationId xmlns:a16="http://schemas.microsoft.com/office/drawing/2014/main" id="{B224F93B-1C8C-4AA6-A9E8-B29CCD3D55B5}"/>
                </a:ext>
              </a:extLst>
            </p:cNvPr>
            <p:cNvSpPr>
              <a:spLocks/>
            </p:cNvSpPr>
            <p:nvPr/>
          </p:nvSpPr>
          <p:spPr bwMode="auto">
            <a:xfrm>
              <a:off x="6773815" y="3006723"/>
              <a:ext cx="507181" cy="52255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2" name="Freeform 2951">
              <a:extLst>
                <a:ext uri="{FF2B5EF4-FFF2-40B4-BE49-F238E27FC236}">
                  <a16:creationId xmlns:a16="http://schemas.microsoft.com/office/drawing/2014/main" id="{9D707E04-8FC5-4A8F-96AA-413EFE57F3D1}"/>
                </a:ext>
              </a:extLst>
            </p:cNvPr>
            <p:cNvSpPr>
              <a:spLocks/>
            </p:cNvSpPr>
            <p:nvPr/>
          </p:nvSpPr>
          <p:spPr bwMode="auto">
            <a:xfrm>
              <a:off x="6767667" y="3470870"/>
              <a:ext cx="6148" cy="6148"/>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3" name="Freeform 2952">
              <a:extLst>
                <a:ext uri="{FF2B5EF4-FFF2-40B4-BE49-F238E27FC236}">
                  <a16:creationId xmlns:a16="http://schemas.microsoft.com/office/drawing/2014/main" id="{890F90A8-2E2F-4205-A55D-A3457472A4B9}"/>
                </a:ext>
              </a:extLst>
            </p:cNvPr>
            <p:cNvSpPr>
              <a:spLocks/>
            </p:cNvSpPr>
            <p:nvPr/>
          </p:nvSpPr>
          <p:spPr bwMode="auto">
            <a:xfrm>
              <a:off x="6321963" y="3304883"/>
              <a:ext cx="6148" cy="9221"/>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4" name="Freeform 2953">
              <a:extLst>
                <a:ext uri="{FF2B5EF4-FFF2-40B4-BE49-F238E27FC236}">
                  <a16:creationId xmlns:a16="http://schemas.microsoft.com/office/drawing/2014/main" id="{930DC6E3-5AA0-4ADE-A366-0DC46228D01E}"/>
                </a:ext>
              </a:extLst>
            </p:cNvPr>
            <p:cNvSpPr>
              <a:spLocks/>
            </p:cNvSpPr>
            <p:nvPr/>
          </p:nvSpPr>
          <p:spPr bwMode="auto">
            <a:xfrm>
              <a:off x="7674444" y="3145045"/>
              <a:ext cx="6148" cy="9221"/>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5" name="Freeform 2954">
              <a:extLst>
                <a:ext uri="{FF2B5EF4-FFF2-40B4-BE49-F238E27FC236}">
                  <a16:creationId xmlns:a16="http://schemas.microsoft.com/office/drawing/2014/main" id="{DE499610-A4F7-420A-9537-742CD3AAAA69}"/>
                </a:ext>
              </a:extLst>
            </p:cNvPr>
            <p:cNvSpPr>
              <a:spLocks/>
            </p:cNvSpPr>
            <p:nvPr/>
          </p:nvSpPr>
          <p:spPr bwMode="auto">
            <a:xfrm>
              <a:off x="7280995" y="3003649"/>
              <a:ext cx="396523" cy="181355"/>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6" name="Freeform 2955">
              <a:extLst>
                <a:ext uri="{FF2B5EF4-FFF2-40B4-BE49-F238E27FC236}">
                  <a16:creationId xmlns:a16="http://schemas.microsoft.com/office/drawing/2014/main" id="{F70B5D27-DED2-4540-A37E-DF81D4300E67}"/>
                </a:ext>
              </a:extLst>
            </p:cNvPr>
            <p:cNvSpPr>
              <a:spLocks/>
            </p:cNvSpPr>
            <p:nvPr/>
          </p:nvSpPr>
          <p:spPr bwMode="auto">
            <a:xfrm>
              <a:off x="6841439" y="2966763"/>
              <a:ext cx="439557" cy="110658"/>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7" name="Freeform 2956">
              <a:extLst>
                <a:ext uri="{FF2B5EF4-FFF2-40B4-BE49-F238E27FC236}">
                  <a16:creationId xmlns:a16="http://schemas.microsoft.com/office/drawing/2014/main" id="{22EB7B7B-92F9-409A-8BB7-09EB45383DA1}"/>
                </a:ext>
              </a:extLst>
            </p:cNvPr>
            <p:cNvSpPr>
              <a:spLocks/>
            </p:cNvSpPr>
            <p:nvPr/>
          </p:nvSpPr>
          <p:spPr bwMode="auto">
            <a:xfrm>
              <a:off x="7277921" y="3003649"/>
              <a:ext cx="6148" cy="3074"/>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8" name="Rectangle 2957">
              <a:extLst>
                <a:ext uri="{FF2B5EF4-FFF2-40B4-BE49-F238E27FC236}">
                  <a16:creationId xmlns:a16="http://schemas.microsoft.com/office/drawing/2014/main" id="{D51FA94B-C7F7-4E2F-BD6C-EA03BEFC73EB}"/>
                </a:ext>
              </a:extLst>
            </p:cNvPr>
            <p:cNvSpPr>
              <a:spLocks noChangeArrowheads="1"/>
            </p:cNvSpPr>
            <p:nvPr/>
          </p:nvSpPr>
          <p:spPr bwMode="auto">
            <a:xfrm>
              <a:off x="6841439" y="2972911"/>
              <a:ext cx="1537"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9" name="Freeform 2958">
              <a:extLst>
                <a:ext uri="{FF2B5EF4-FFF2-40B4-BE49-F238E27FC236}">
                  <a16:creationId xmlns:a16="http://schemas.microsoft.com/office/drawing/2014/main" id="{9C9C3920-50AA-49F0-8628-6682DC028EF9}"/>
                </a:ext>
              </a:extLst>
            </p:cNvPr>
            <p:cNvSpPr>
              <a:spLocks/>
            </p:cNvSpPr>
            <p:nvPr/>
          </p:nvSpPr>
          <p:spPr bwMode="auto">
            <a:xfrm>
              <a:off x="6832217" y="2425770"/>
              <a:ext cx="753086" cy="414966"/>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0" name="Freeform 2959">
              <a:extLst>
                <a:ext uri="{FF2B5EF4-FFF2-40B4-BE49-F238E27FC236}">
                  <a16:creationId xmlns:a16="http://schemas.microsoft.com/office/drawing/2014/main" id="{4BF876AA-EEB5-4341-99E8-D75253001AC5}"/>
                </a:ext>
              </a:extLst>
            </p:cNvPr>
            <p:cNvSpPr>
              <a:spLocks/>
            </p:cNvSpPr>
            <p:nvPr/>
          </p:nvSpPr>
          <p:spPr bwMode="auto">
            <a:xfrm>
              <a:off x="7001277" y="2834589"/>
              <a:ext cx="491812" cy="172134"/>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1" name="Freeform 2960">
              <a:extLst>
                <a:ext uri="{FF2B5EF4-FFF2-40B4-BE49-F238E27FC236}">
                  <a16:creationId xmlns:a16="http://schemas.microsoft.com/office/drawing/2014/main" id="{EBE7D76C-EDE8-4F4D-AB01-796D0856F932}"/>
                </a:ext>
              </a:extLst>
            </p:cNvPr>
            <p:cNvSpPr>
              <a:spLocks/>
            </p:cNvSpPr>
            <p:nvPr/>
          </p:nvSpPr>
          <p:spPr bwMode="auto">
            <a:xfrm>
              <a:off x="7004351" y="3003649"/>
              <a:ext cx="3074" cy="3074"/>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2" name="Rectangle 2961">
              <a:extLst>
                <a:ext uri="{FF2B5EF4-FFF2-40B4-BE49-F238E27FC236}">
                  <a16:creationId xmlns:a16="http://schemas.microsoft.com/office/drawing/2014/main" id="{592DD430-3656-46A0-B7A5-386CE512B336}"/>
                </a:ext>
              </a:extLst>
            </p:cNvPr>
            <p:cNvSpPr>
              <a:spLocks noChangeArrowheads="1"/>
            </p:cNvSpPr>
            <p:nvPr/>
          </p:nvSpPr>
          <p:spPr bwMode="auto">
            <a:xfrm>
              <a:off x="7686740" y="3043608"/>
              <a:ext cx="3074"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3" name="Rectangle 2962">
              <a:extLst>
                <a:ext uri="{FF2B5EF4-FFF2-40B4-BE49-F238E27FC236}">
                  <a16:creationId xmlns:a16="http://schemas.microsoft.com/office/drawing/2014/main" id="{5741726C-EFA9-437B-BDBC-59F68F1C8365}"/>
                </a:ext>
              </a:extLst>
            </p:cNvPr>
            <p:cNvSpPr>
              <a:spLocks noChangeArrowheads="1"/>
            </p:cNvSpPr>
            <p:nvPr/>
          </p:nvSpPr>
          <p:spPr bwMode="auto">
            <a:xfrm>
              <a:off x="7490015" y="2834589"/>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4" name="Freeform 2963">
              <a:extLst>
                <a:ext uri="{FF2B5EF4-FFF2-40B4-BE49-F238E27FC236}">
                  <a16:creationId xmlns:a16="http://schemas.microsoft.com/office/drawing/2014/main" id="{623B2D5B-AC84-4114-9CDB-911A01668B89}"/>
                </a:ext>
              </a:extLst>
            </p:cNvPr>
            <p:cNvSpPr>
              <a:spLocks/>
            </p:cNvSpPr>
            <p:nvPr/>
          </p:nvSpPr>
          <p:spPr bwMode="auto">
            <a:xfrm>
              <a:off x="7493089" y="2840736"/>
              <a:ext cx="193651" cy="248980"/>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5" name="Freeform 2964">
              <a:extLst>
                <a:ext uri="{FF2B5EF4-FFF2-40B4-BE49-F238E27FC236}">
                  <a16:creationId xmlns:a16="http://schemas.microsoft.com/office/drawing/2014/main" id="{89D9F731-2AA4-45DE-83D2-57DD603F752A}"/>
                </a:ext>
              </a:extLst>
            </p:cNvPr>
            <p:cNvSpPr>
              <a:spLocks/>
            </p:cNvSpPr>
            <p:nvPr/>
          </p:nvSpPr>
          <p:spPr bwMode="auto">
            <a:xfrm>
              <a:off x="7490015" y="2834589"/>
              <a:ext cx="3074" cy="6148"/>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6" name="Freeform 2965">
              <a:extLst>
                <a:ext uri="{FF2B5EF4-FFF2-40B4-BE49-F238E27FC236}">
                  <a16:creationId xmlns:a16="http://schemas.microsoft.com/office/drawing/2014/main" id="{A7FA886B-1E9F-40F6-AD65-5FB0F7FFFA2E}"/>
                </a:ext>
              </a:extLst>
            </p:cNvPr>
            <p:cNvSpPr>
              <a:spLocks/>
            </p:cNvSpPr>
            <p:nvPr/>
          </p:nvSpPr>
          <p:spPr bwMode="auto">
            <a:xfrm>
              <a:off x="8006417" y="2278227"/>
              <a:ext cx="3074" cy="6148"/>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7" name="Freeform 2966">
              <a:extLst>
                <a:ext uri="{FF2B5EF4-FFF2-40B4-BE49-F238E27FC236}">
                  <a16:creationId xmlns:a16="http://schemas.microsoft.com/office/drawing/2014/main" id="{A4AEB9DD-84D7-4591-8151-C373E4FA1132}"/>
                </a:ext>
              </a:extLst>
            </p:cNvPr>
            <p:cNvSpPr>
              <a:spLocks/>
            </p:cNvSpPr>
            <p:nvPr/>
          </p:nvSpPr>
          <p:spPr bwMode="auto">
            <a:xfrm>
              <a:off x="7911129" y="2456508"/>
              <a:ext cx="6148" cy="9221"/>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8" name="Freeform 2967">
              <a:extLst>
                <a:ext uri="{FF2B5EF4-FFF2-40B4-BE49-F238E27FC236}">
                  <a16:creationId xmlns:a16="http://schemas.microsoft.com/office/drawing/2014/main" id="{1928D8A0-BD4F-4EC0-B803-C3FACD4DF7B4}"/>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9" name="Freeform 2968">
              <a:extLst>
                <a:ext uri="{FF2B5EF4-FFF2-40B4-BE49-F238E27FC236}">
                  <a16:creationId xmlns:a16="http://schemas.microsoft.com/office/drawing/2014/main" id="{A9047038-F8D2-4C0A-90BC-040612913409}"/>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0" name="Freeform 2969">
              <a:extLst>
                <a:ext uri="{FF2B5EF4-FFF2-40B4-BE49-F238E27FC236}">
                  <a16:creationId xmlns:a16="http://schemas.microsoft.com/office/drawing/2014/main" id="{CCB5CBF2-D349-4440-9252-1F07CC10A24B}"/>
                </a:ext>
              </a:extLst>
            </p:cNvPr>
            <p:cNvSpPr>
              <a:spLocks/>
            </p:cNvSpPr>
            <p:nvPr/>
          </p:nvSpPr>
          <p:spPr bwMode="auto">
            <a:xfrm>
              <a:off x="7868095" y="2213676"/>
              <a:ext cx="138322" cy="248980"/>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1" name="Rectangle 2970">
              <a:extLst>
                <a:ext uri="{FF2B5EF4-FFF2-40B4-BE49-F238E27FC236}">
                  <a16:creationId xmlns:a16="http://schemas.microsoft.com/office/drawing/2014/main" id="{AD698B74-5E07-4A53-9E69-A9C383F0B793}"/>
                </a:ext>
              </a:extLst>
            </p:cNvPr>
            <p:cNvSpPr>
              <a:spLocks noChangeArrowheads="1"/>
            </p:cNvSpPr>
            <p:nvPr/>
          </p:nvSpPr>
          <p:spPr bwMode="auto">
            <a:xfrm>
              <a:off x="7914203" y="2465730"/>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2" name="Freeform 2971">
              <a:extLst>
                <a:ext uri="{FF2B5EF4-FFF2-40B4-BE49-F238E27FC236}">
                  <a16:creationId xmlns:a16="http://schemas.microsoft.com/office/drawing/2014/main" id="{B72945C7-4499-4B01-AD20-604E1340CBE2}"/>
                </a:ext>
              </a:extLst>
            </p:cNvPr>
            <p:cNvSpPr>
              <a:spLocks/>
            </p:cNvSpPr>
            <p:nvPr/>
          </p:nvSpPr>
          <p:spPr bwMode="auto">
            <a:xfrm>
              <a:off x="7708256" y="1648093"/>
              <a:ext cx="255127" cy="381154"/>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3" name="Freeform 2972">
              <a:extLst>
                <a:ext uri="{FF2B5EF4-FFF2-40B4-BE49-F238E27FC236}">
                  <a16:creationId xmlns:a16="http://schemas.microsoft.com/office/drawing/2014/main" id="{6418BF34-38EF-46EA-88D8-F555586B7372}"/>
                </a:ext>
              </a:extLst>
            </p:cNvPr>
            <p:cNvSpPr>
              <a:spLocks/>
            </p:cNvSpPr>
            <p:nvPr/>
          </p:nvSpPr>
          <p:spPr bwMode="auto">
            <a:xfrm>
              <a:off x="2061645" y="1488254"/>
              <a:ext cx="98362" cy="525624"/>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4" name="Freeform 2975">
              <a:extLst>
                <a:ext uri="{FF2B5EF4-FFF2-40B4-BE49-F238E27FC236}">
                  <a16:creationId xmlns:a16="http://schemas.microsoft.com/office/drawing/2014/main" id="{AF0A8DCA-478C-4E34-A56F-A4C8FC3DBF29}"/>
                </a:ext>
              </a:extLst>
            </p:cNvPr>
            <p:cNvSpPr>
              <a:spLocks/>
            </p:cNvSpPr>
            <p:nvPr/>
          </p:nvSpPr>
          <p:spPr bwMode="auto">
            <a:xfrm>
              <a:off x="2061645" y="2013878"/>
              <a:ext cx="12295" cy="39960"/>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5" name="Freeform 2979">
              <a:extLst>
                <a:ext uri="{FF2B5EF4-FFF2-40B4-BE49-F238E27FC236}">
                  <a16:creationId xmlns:a16="http://schemas.microsoft.com/office/drawing/2014/main" id="{21333F38-4426-475E-96B6-9389F813695D}"/>
                </a:ext>
              </a:extLst>
            </p:cNvPr>
            <p:cNvSpPr>
              <a:spLocks/>
            </p:cNvSpPr>
            <p:nvPr/>
          </p:nvSpPr>
          <p:spPr bwMode="auto">
            <a:xfrm>
              <a:off x="2341363" y="2020026"/>
              <a:ext cx="279718" cy="45492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6" name="Freeform 2980">
              <a:extLst>
                <a:ext uri="{FF2B5EF4-FFF2-40B4-BE49-F238E27FC236}">
                  <a16:creationId xmlns:a16="http://schemas.microsoft.com/office/drawing/2014/main" id="{953DD128-C632-49EC-88A9-C404BDFB13AB}"/>
                </a:ext>
              </a:extLst>
            </p:cNvPr>
            <p:cNvSpPr>
              <a:spLocks/>
            </p:cNvSpPr>
            <p:nvPr/>
          </p:nvSpPr>
          <p:spPr bwMode="auto">
            <a:xfrm>
              <a:off x="2513497" y="2438065"/>
              <a:ext cx="199798" cy="36886"/>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7" name="Freeform 2981">
              <a:extLst>
                <a:ext uri="{FF2B5EF4-FFF2-40B4-BE49-F238E27FC236}">
                  <a16:creationId xmlns:a16="http://schemas.microsoft.com/office/drawing/2014/main" id="{DAE3ED30-C18A-40B6-A374-434E4E967BB8}"/>
                </a:ext>
              </a:extLst>
            </p:cNvPr>
            <p:cNvSpPr>
              <a:spLocks/>
            </p:cNvSpPr>
            <p:nvPr/>
          </p:nvSpPr>
          <p:spPr bwMode="auto">
            <a:xfrm>
              <a:off x="2762477" y="1740308"/>
              <a:ext cx="931368" cy="731570"/>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8" name="Freeform 2982">
              <a:extLst>
                <a:ext uri="{FF2B5EF4-FFF2-40B4-BE49-F238E27FC236}">
                  <a16:creationId xmlns:a16="http://schemas.microsoft.com/office/drawing/2014/main" id="{3324366F-2F94-40BC-89B7-703F0B9AB6BA}"/>
                </a:ext>
              </a:extLst>
            </p:cNvPr>
            <p:cNvSpPr>
              <a:spLocks/>
            </p:cNvSpPr>
            <p:nvPr/>
          </p:nvSpPr>
          <p:spPr bwMode="auto">
            <a:xfrm>
              <a:off x="3690771" y="1740308"/>
              <a:ext cx="943663" cy="706979"/>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9" name="Freeform 2983">
              <a:extLst>
                <a:ext uri="{FF2B5EF4-FFF2-40B4-BE49-F238E27FC236}">
                  <a16:creationId xmlns:a16="http://schemas.microsoft.com/office/drawing/2014/main" id="{AF2E7344-D563-4815-BF0A-1AA2E123DFAF}"/>
                </a:ext>
              </a:extLst>
            </p:cNvPr>
            <p:cNvSpPr>
              <a:spLocks/>
            </p:cNvSpPr>
            <p:nvPr/>
          </p:nvSpPr>
          <p:spPr bwMode="auto">
            <a:xfrm>
              <a:off x="2664115" y="2431918"/>
              <a:ext cx="95288" cy="64550"/>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0" name="Freeform 2984">
              <a:extLst>
                <a:ext uri="{FF2B5EF4-FFF2-40B4-BE49-F238E27FC236}">
                  <a16:creationId xmlns:a16="http://schemas.microsoft.com/office/drawing/2014/main" id="{BF4D99B8-4089-4D04-9182-27E818C47FDD}"/>
                </a:ext>
              </a:extLst>
            </p:cNvPr>
            <p:cNvSpPr>
              <a:spLocks/>
            </p:cNvSpPr>
            <p:nvPr/>
          </p:nvSpPr>
          <p:spPr bwMode="auto">
            <a:xfrm>
              <a:off x="2759403" y="2471878"/>
              <a:ext cx="3074" cy="15369"/>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1" name="Freeform 2985">
              <a:extLst>
                <a:ext uri="{FF2B5EF4-FFF2-40B4-BE49-F238E27FC236}">
                  <a16:creationId xmlns:a16="http://schemas.microsoft.com/office/drawing/2014/main" id="{FFFEAADD-F025-40A6-B8DF-0C3D4557AC2A}"/>
                </a:ext>
              </a:extLst>
            </p:cNvPr>
            <p:cNvSpPr>
              <a:spLocks/>
            </p:cNvSpPr>
            <p:nvPr/>
          </p:nvSpPr>
          <p:spPr bwMode="auto">
            <a:xfrm>
              <a:off x="2621081" y="2447287"/>
              <a:ext cx="43034" cy="9221"/>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2" name="Freeform 2987">
              <a:extLst>
                <a:ext uri="{FF2B5EF4-FFF2-40B4-BE49-F238E27FC236}">
                  <a16:creationId xmlns:a16="http://schemas.microsoft.com/office/drawing/2014/main" id="{2CFB193F-F81A-4DA6-A148-02F017817721}"/>
                </a:ext>
              </a:extLst>
            </p:cNvPr>
            <p:cNvSpPr>
              <a:spLocks/>
            </p:cNvSpPr>
            <p:nvPr/>
          </p:nvSpPr>
          <p:spPr bwMode="auto">
            <a:xfrm>
              <a:off x="4668246" y="2886843"/>
              <a:ext cx="181355" cy="48873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3" name="Freeform 2988">
              <a:extLst>
                <a:ext uri="{FF2B5EF4-FFF2-40B4-BE49-F238E27FC236}">
                  <a16:creationId xmlns:a16="http://schemas.microsoft.com/office/drawing/2014/main" id="{BC7BC839-81D4-4C32-A6E5-FC725BC0F04D}"/>
                </a:ext>
              </a:extLst>
            </p:cNvPr>
            <p:cNvSpPr>
              <a:spLocks/>
            </p:cNvSpPr>
            <p:nvPr/>
          </p:nvSpPr>
          <p:spPr bwMode="auto">
            <a:xfrm>
              <a:off x="4652877" y="2385811"/>
              <a:ext cx="15369" cy="501033"/>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4" name="Freeform 2989">
              <a:extLst>
                <a:ext uri="{FF2B5EF4-FFF2-40B4-BE49-F238E27FC236}">
                  <a16:creationId xmlns:a16="http://schemas.microsoft.com/office/drawing/2014/main" id="{31D44201-D8E9-4915-8900-F38E29034DBD}"/>
                </a:ext>
              </a:extLst>
            </p:cNvPr>
            <p:cNvSpPr>
              <a:spLocks/>
            </p:cNvSpPr>
            <p:nvPr/>
          </p:nvSpPr>
          <p:spPr bwMode="auto">
            <a:xfrm>
              <a:off x="3684623" y="1743382"/>
              <a:ext cx="995918" cy="1493877"/>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5" name="Freeform 2990">
              <a:extLst>
                <a:ext uri="{FF2B5EF4-FFF2-40B4-BE49-F238E27FC236}">
                  <a16:creationId xmlns:a16="http://schemas.microsoft.com/office/drawing/2014/main" id="{0D113344-7E91-4F22-8E50-D4CC36532637}"/>
                </a:ext>
              </a:extLst>
            </p:cNvPr>
            <p:cNvSpPr>
              <a:spLocks/>
            </p:cNvSpPr>
            <p:nvPr/>
          </p:nvSpPr>
          <p:spPr bwMode="auto">
            <a:xfrm>
              <a:off x="3936677" y="3375581"/>
              <a:ext cx="925220" cy="12295"/>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6" name="Freeform 2991">
              <a:extLst>
                <a:ext uri="{FF2B5EF4-FFF2-40B4-BE49-F238E27FC236}">
                  <a16:creationId xmlns:a16="http://schemas.microsoft.com/office/drawing/2014/main" id="{96842FED-93E3-422A-8B3F-8305D7CC9D76}"/>
                </a:ext>
              </a:extLst>
            </p:cNvPr>
            <p:cNvSpPr>
              <a:spLocks/>
            </p:cNvSpPr>
            <p:nvPr/>
          </p:nvSpPr>
          <p:spPr bwMode="auto">
            <a:xfrm>
              <a:off x="4523777" y="1697274"/>
              <a:ext cx="113731" cy="580952"/>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7" name="Freeform 2993">
              <a:extLst>
                <a:ext uri="{FF2B5EF4-FFF2-40B4-BE49-F238E27FC236}">
                  <a16:creationId xmlns:a16="http://schemas.microsoft.com/office/drawing/2014/main" id="{3DA9639F-BA8C-4B9A-B983-3B314AF5F63F}"/>
                </a:ext>
              </a:extLst>
            </p:cNvPr>
            <p:cNvSpPr>
              <a:spLocks/>
            </p:cNvSpPr>
            <p:nvPr/>
          </p:nvSpPr>
          <p:spPr bwMode="auto">
            <a:xfrm>
              <a:off x="4419267" y="2825367"/>
              <a:ext cx="258201" cy="86067"/>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8" name="Freeform 2999">
              <a:extLst>
                <a:ext uri="{FF2B5EF4-FFF2-40B4-BE49-F238E27FC236}">
                  <a16:creationId xmlns:a16="http://schemas.microsoft.com/office/drawing/2014/main" id="{12B86C9B-01B2-48DB-96F5-60CDD72EB8EF}"/>
                </a:ext>
              </a:extLst>
            </p:cNvPr>
            <p:cNvSpPr>
              <a:spLocks/>
            </p:cNvSpPr>
            <p:nvPr/>
          </p:nvSpPr>
          <p:spPr bwMode="auto">
            <a:xfrm>
              <a:off x="5556581" y="3477017"/>
              <a:ext cx="126027" cy="212094"/>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9" name="Freeform 3000">
              <a:extLst>
                <a:ext uri="{FF2B5EF4-FFF2-40B4-BE49-F238E27FC236}">
                  <a16:creationId xmlns:a16="http://schemas.microsoft.com/office/drawing/2014/main" id="{CC9C6CFF-C839-483D-AF15-DB56BE33B5FA}"/>
                </a:ext>
              </a:extLst>
            </p:cNvPr>
            <p:cNvSpPr>
              <a:spLocks/>
            </p:cNvSpPr>
            <p:nvPr/>
          </p:nvSpPr>
          <p:spPr bwMode="auto">
            <a:xfrm>
              <a:off x="5556581" y="3596896"/>
              <a:ext cx="359637" cy="224389"/>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0" name="Freeform 3001">
              <a:extLst>
                <a:ext uri="{FF2B5EF4-FFF2-40B4-BE49-F238E27FC236}">
                  <a16:creationId xmlns:a16="http://schemas.microsoft.com/office/drawing/2014/main" id="{C6D5D4A2-D0D8-4B3E-B224-F619E63975AD}"/>
                </a:ext>
              </a:extLst>
            </p:cNvPr>
            <p:cNvSpPr>
              <a:spLocks/>
            </p:cNvSpPr>
            <p:nvPr/>
          </p:nvSpPr>
          <p:spPr bwMode="auto">
            <a:xfrm>
              <a:off x="5897775" y="3455501"/>
              <a:ext cx="43034" cy="252053"/>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1" name="Freeform 3003">
              <a:extLst>
                <a:ext uri="{FF2B5EF4-FFF2-40B4-BE49-F238E27FC236}">
                  <a16:creationId xmlns:a16="http://schemas.microsoft.com/office/drawing/2014/main" id="{23304302-5F51-4782-AE98-CAF6185C571D}"/>
                </a:ext>
              </a:extLst>
            </p:cNvPr>
            <p:cNvSpPr>
              <a:spLocks/>
            </p:cNvSpPr>
            <p:nvPr/>
          </p:nvSpPr>
          <p:spPr bwMode="auto">
            <a:xfrm>
              <a:off x="5916218" y="3566158"/>
              <a:ext cx="6148" cy="30738"/>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2" name="Freeform 3004">
              <a:extLst>
                <a:ext uri="{FF2B5EF4-FFF2-40B4-BE49-F238E27FC236}">
                  <a16:creationId xmlns:a16="http://schemas.microsoft.com/office/drawing/2014/main" id="{7566B365-B038-43C0-A31E-4F23CEDCD492}"/>
                </a:ext>
              </a:extLst>
            </p:cNvPr>
            <p:cNvSpPr>
              <a:spLocks/>
            </p:cNvSpPr>
            <p:nvPr/>
          </p:nvSpPr>
          <p:spPr bwMode="auto">
            <a:xfrm>
              <a:off x="5989990" y="3535420"/>
              <a:ext cx="159839" cy="92215"/>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3" name="Freeform 3005">
              <a:extLst>
                <a:ext uri="{FF2B5EF4-FFF2-40B4-BE49-F238E27FC236}">
                  <a16:creationId xmlns:a16="http://schemas.microsoft.com/office/drawing/2014/main" id="{42D8B123-B74E-4FE5-91B1-DEF9CB6D672A}"/>
                </a:ext>
              </a:extLst>
            </p:cNvPr>
            <p:cNvSpPr>
              <a:spLocks/>
            </p:cNvSpPr>
            <p:nvPr/>
          </p:nvSpPr>
          <p:spPr bwMode="auto">
            <a:xfrm>
              <a:off x="6192862" y="3329474"/>
              <a:ext cx="135248" cy="22746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4" name="Freeform 3006">
              <a:extLst>
                <a:ext uri="{FF2B5EF4-FFF2-40B4-BE49-F238E27FC236}">
                  <a16:creationId xmlns:a16="http://schemas.microsoft.com/office/drawing/2014/main" id="{3F3E2C55-2E31-4E10-8C0C-6834D25E1537}"/>
                </a:ext>
              </a:extLst>
            </p:cNvPr>
            <p:cNvSpPr>
              <a:spLocks/>
            </p:cNvSpPr>
            <p:nvPr/>
          </p:nvSpPr>
          <p:spPr bwMode="auto">
            <a:xfrm>
              <a:off x="5906997" y="3596896"/>
              <a:ext cx="119879" cy="73772"/>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5" name="Freeform 3007">
              <a:extLst>
                <a:ext uri="{FF2B5EF4-FFF2-40B4-BE49-F238E27FC236}">
                  <a16:creationId xmlns:a16="http://schemas.microsoft.com/office/drawing/2014/main" id="{DBE66557-7A7C-4CFD-A6EA-40EA32E89E7B}"/>
                </a:ext>
              </a:extLst>
            </p:cNvPr>
            <p:cNvSpPr>
              <a:spLocks/>
            </p:cNvSpPr>
            <p:nvPr/>
          </p:nvSpPr>
          <p:spPr bwMode="auto">
            <a:xfrm>
              <a:off x="6026876" y="3394024"/>
              <a:ext cx="245906" cy="233610"/>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6" name="Freeform 3008">
              <a:extLst>
                <a:ext uri="{FF2B5EF4-FFF2-40B4-BE49-F238E27FC236}">
                  <a16:creationId xmlns:a16="http://schemas.microsoft.com/office/drawing/2014/main" id="{5AFED953-53D8-4775-B297-26AA142E9607}"/>
                </a:ext>
              </a:extLst>
            </p:cNvPr>
            <p:cNvSpPr>
              <a:spLocks/>
            </p:cNvSpPr>
            <p:nvPr/>
          </p:nvSpPr>
          <p:spPr bwMode="auto">
            <a:xfrm>
              <a:off x="6321963" y="3307957"/>
              <a:ext cx="6148" cy="2151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7" name="Freeform 3011">
              <a:extLst>
                <a:ext uri="{FF2B5EF4-FFF2-40B4-BE49-F238E27FC236}">
                  <a16:creationId xmlns:a16="http://schemas.microsoft.com/office/drawing/2014/main" id="{4FC85350-E87B-4E51-A9EE-A85E48A5A79C}"/>
                </a:ext>
              </a:extLst>
            </p:cNvPr>
            <p:cNvSpPr>
              <a:spLocks/>
            </p:cNvSpPr>
            <p:nvPr/>
          </p:nvSpPr>
          <p:spPr bwMode="auto">
            <a:xfrm>
              <a:off x="5993064" y="4171701"/>
              <a:ext cx="49181" cy="537919"/>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8" name="Freeform 3013">
              <a:extLst>
                <a:ext uri="{FF2B5EF4-FFF2-40B4-BE49-F238E27FC236}">
                  <a16:creationId xmlns:a16="http://schemas.microsoft.com/office/drawing/2014/main" id="{0687289D-71CB-48FC-A4D0-FE5FE7A724E1}"/>
                </a:ext>
              </a:extLst>
            </p:cNvPr>
            <p:cNvSpPr>
              <a:spLocks/>
            </p:cNvSpPr>
            <p:nvPr/>
          </p:nvSpPr>
          <p:spPr bwMode="auto">
            <a:xfrm>
              <a:off x="6042245" y="4709620"/>
              <a:ext cx="30738" cy="319677"/>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9" name="Freeform 3015">
              <a:extLst>
                <a:ext uri="{FF2B5EF4-FFF2-40B4-BE49-F238E27FC236}">
                  <a16:creationId xmlns:a16="http://schemas.microsoft.com/office/drawing/2014/main" id="{0CC2F6C6-F06A-4F53-A786-4E1AF6CA36C9}"/>
                </a:ext>
              </a:extLst>
            </p:cNvPr>
            <p:cNvSpPr>
              <a:spLocks/>
            </p:cNvSpPr>
            <p:nvPr/>
          </p:nvSpPr>
          <p:spPr bwMode="auto">
            <a:xfrm>
              <a:off x="6709264" y="4097929"/>
              <a:ext cx="82993" cy="58403"/>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0" name="Freeform 3016">
              <a:extLst>
                <a:ext uri="{FF2B5EF4-FFF2-40B4-BE49-F238E27FC236}">
                  <a16:creationId xmlns:a16="http://schemas.microsoft.com/office/drawing/2014/main" id="{0F1CD011-0F08-405F-AA1E-A1C2923DC4CA}"/>
                </a:ext>
              </a:extLst>
            </p:cNvPr>
            <p:cNvSpPr>
              <a:spLocks/>
            </p:cNvSpPr>
            <p:nvPr/>
          </p:nvSpPr>
          <p:spPr bwMode="auto">
            <a:xfrm>
              <a:off x="6709264" y="4042601"/>
              <a:ext cx="82993" cy="64550"/>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1" name="Freeform 3017">
              <a:extLst>
                <a:ext uri="{FF2B5EF4-FFF2-40B4-BE49-F238E27FC236}">
                  <a16:creationId xmlns:a16="http://schemas.microsoft.com/office/drawing/2014/main" id="{B1D6411D-B608-4982-B5D1-74A97363C4A5}"/>
                </a:ext>
              </a:extLst>
            </p:cNvPr>
            <p:cNvSpPr>
              <a:spLocks/>
            </p:cNvSpPr>
            <p:nvPr/>
          </p:nvSpPr>
          <p:spPr bwMode="auto">
            <a:xfrm>
              <a:off x="6789184" y="4097929"/>
              <a:ext cx="405745" cy="399597"/>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2" name="Freeform 3018">
              <a:extLst>
                <a:ext uri="{FF2B5EF4-FFF2-40B4-BE49-F238E27FC236}">
                  <a16:creationId xmlns:a16="http://schemas.microsoft.com/office/drawing/2014/main" id="{A672DB72-1135-4ED4-BDBC-C6AA3E0A239A}"/>
                </a:ext>
              </a:extLst>
            </p:cNvPr>
            <p:cNvSpPr>
              <a:spLocks/>
            </p:cNvSpPr>
            <p:nvPr/>
          </p:nvSpPr>
          <p:spPr bwMode="auto">
            <a:xfrm>
              <a:off x="6709264" y="4021084"/>
              <a:ext cx="43034" cy="86067"/>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3" name="Freeform 3020">
              <a:extLst>
                <a:ext uri="{FF2B5EF4-FFF2-40B4-BE49-F238E27FC236}">
                  <a16:creationId xmlns:a16="http://schemas.microsoft.com/office/drawing/2014/main" id="{E3C13420-2C71-4F5C-90F8-BF8545C0B6A6}"/>
                </a:ext>
              </a:extLst>
            </p:cNvPr>
            <p:cNvSpPr>
              <a:spLocks/>
            </p:cNvSpPr>
            <p:nvPr/>
          </p:nvSpPr>
          <p:spPr bwMode="auto">
            <a:xfrm>
              <a:off x="6570942" y="4774170"/>
              <a:ext cx="491812" cy="129101"/>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4" name="Freeform 3021">
              <a:extLst>
                <a:ext uri="{FF2B5EF4-FFF2-40B4-BE49-F238E27FC236}">
                  <a16:creationId xmlns:a16="http://schemas.microsoft.com/office/drawing/2014/main" id="{2F0A0862-CEF3-4D83-ABFF-2C1D016189A0}"/>
                </a:ext>
              </a:extLst>
            </p:cNvPr>
            <p:cNvSpPr>
              <a:spLocks/>
            </p:cNvSpPr>
            <p:nvPr/>
          </p:nvSpPr>
          <p:spPr bwMode="auto">
            <a:xfrm>
              <a:off x="7053532" y="4771096"/>
              <a:ext cx="107584" cy="6148"/>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5" name="Freeform 3022">
              <a:extLst>
                <a:ext uri="{FF2B5EF4-FFF2-40B4-BE49-F238E27FC236}">
                  <a16:creationId xmlns:a16="http://schemas.microsoft.com/office/drawing/2014/main" id="{B5A2E312-D6C4-4F02-AD49-E2112BC7FE3A}"/>
                </a:ext>
              </a:extLst>
            </p:cNvPr>
            <p:cNvSpPr>
              <a:spLocks/>
            </p:cNvSpPr>
            <p:nvPr/>
          </p:nvSpPr>
          <p:spPr bwMode="auto">
            <a:xfrm>
              <a:off x="7053532" y="4774170"/>
              <a:ext cx="107584" cy="86067"/>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6" name="Freeform 3023">
              <a:extLst>
                <a:ext uri="{FF2B5EF4-FFF2-40B4-BE49-F238E27FC236}">
                  <a16:creationId xmlns:a16="http://schemas.microsoft.com/office/drawing/2014/main" id="{8A227436-8E71-48CE-AD7B-B22CE677DE6A}"/>
                </a:ext>
              </a:extLst>
            </p:cNvPr>
            <p:cNvSpPr>
              <a:spLocks/>
            </p:cNvSpPr>
            <p:nvPr/>
          </p:nvSpPr>
          <p:spPr bwMode="auto">
            <a:xfrm>
              <a:off x="6561721" y="4838720"/>
              <a:ext cx="36886" cy="64550"/>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7" name="Freeform 3024">
              <a:extLst>
                <a:ext uri="{FF2B5EF4-FFF2-40B4-BE49-F238E27FC236}">
                  <a16:creationId xmlns:a16="http://schemas.microsoft.com/office/drawing/2014/main" id="{7B82C51A-1E75-42EB-AC03-4CFF899C8027}"/>
                </a:ext>
              </a:extLst>
            </p:cNvPr>
            <p:cNvSpPr>
              <a:spLocks/>
            </p:cNvSpPr>
            <p:nvPr/>
          </p:nvSpPr>
          <p:spPr bwMode="auto">
            <a:xfrm>
              <a:off x="6140607" y="4869459"/>
              <a:ext cx="67624" cy="132174"/>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8" name="Freeform 3027">
              <a:extLst>
                <a:ext uri="{FF2B5EF4-FFF2-40B4-BE49-F238E27FC236}">
                  <a16:creationId xmlns:a16="http://schemas.microsoft.com/office/drawing/2014/main" id="{323BCB35-426C-4890-8B5A-F754FD3C68E2}"/>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9" name="Freeform 3028">
              <a:extLst>
                <a:ext uri="{FF2B5EF4-FFF2-40B4-BE49-F238E27FC236}">
                  <a16:creationId xmlns:a16="http://schemas.microsoft.com/office/drawing/2014/main" id="{5A8BBBDC-31AE-4A9F-95D9-8FFBED97D415}"/>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0" name="Freeform 3029">
              <a:extLst>
                <a:ext uri="{FF2B5EF4-FFF2-40B4-BE49-F238E27FC236}">
                  <a16:creationId xmlns:a16="http://schemas.microsoft.com/office/drawing/2014/main" id="{6D50D9D0-A450-4E44-BBCC-7AF6E41E093F}"/>
                </a:ext>
              </a:extLst>
            </p:cNvPr>
            <p:cNvSpPr>
              <a:spLocks/>
            </p:cNvSpPr>
            <p:nvPr/>
          </p:nvSpPr>
          <p:spPr bwMode="auto">
            <a:xfrm>
              <a:off x="6727707" y="2653233"/>
              <a:ext cx="116805" cy="310456"/>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1" name="Freeform 3030">
              <a:extLst>
                <a:ext uri="{FF2B5EF4-FFF2-40B4-BE49-F238E27FC236}">
                  <a16:creationId xmlns:a16="http://schemas.microsoft.com/office/drawing/2014/main" id="{FB3D51BB-61B5-43FB-AC53-DF93C107A14E}"/>
                </a:ext>
              </a:extLst>
            </p:cNvPr>
            <p:cNvSpPr>
              <a:spLocks/>
            </p:cNvSpPr>
            <p:nvPr/>
          </p:nvSpPr>
          <p:spPr bwMode="auto">
            <a:xfrm>
              <a:off x="6675452" y="2979058"/>
              <a:ext cx="602469" cy="544066"/>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162" name="Freeform 3031">
              <a:extLst>
                <a:ext uri="{FF2B5EF4-FFF2-40B4-BE49-F238E27FC236}">
                  <a16:creationId xmlns:a16="http://schemas.microsoft.com/office/drawing/2014/main" id="{EDAB5058-7F25-466B-9368-4AAB6507F038}"/>
                </a:ext>
              </a:extLst>
            </p:cNvPr>
            <p:cNvSpPr>
              <a:spLocks/>
            </p:cNvSpPr>
            <p:nvPr/>
          </p:nvSpPr>
          <p:spPr bwMode="auto">
            <a:xfrm>
              <a:off x="6675452" y="3381729"/>
              <a:ext cx="9221" cy="9221"/>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3" name="Freeform 3032">
              <a:extLst>
                <a:ext uri="{FF2B5EF4-FFF2-40B4-BE49-F238E27FC236}">
                  <a16:creationId xmlns:a16="http://schemas.microsoft.com/office/drawing/2014/main" id="{ED324633-2A4B-43AA-973E-B1103F7B396C}"/>
                </a:ext>
              </a:extLst>
            </p:cNvPr>
            <p:cNvSpPr>
              <a:spLocks/>
            </p:cNvSpPr>
            <p:nvPr/>
          </p:nvSpPr>
          <p:spPr bwMode="auto">
            <a:xfrm>
              <a:off x="6826070" y="2975984"/>
              <a:ext cx="18443" cy="11987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4" name="Freeform 3033">
              <a:extLst>
                <a:ext uri="{FF2B5EF4-FFF2-40B4-BE49-F238E27FC236}">
                  <a16:creationId xmlns:a16="http://schemas.microsoft.com/office/drawing/2014/main" id="{8B5C6DA1-B9E4-42A2-BCE3-5C8F22329DB8}"/>
                </a:ext>
              </a:extLst>
            </p:cNvPr>
            <p:cNvSpPr>
              <a:spLocks/>
            </p:cNvSpPr>
            <p:nvPr/>
          </p:nvSpPr>
          <p:spPr bwMode="auto">
            <a:xfrm>
              <a:off x="6684674" y="3095863"/>
              <a:ext cx="141396" cy="295087"/>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5" name="Freeform 3034">
              <a:extLst>
                <a:ext uri="{FF2B5EF4-FFF2-40B4-BE49-F238E27FC236}">
                  <a16:creationId xmlns:a16="http://schemas.microsoft.com/office/drawing/2014/main" id="{93695318-DE5F-4A3B-B7A3-B38B3463ECC4}"/>
                </a:ext>
              </a:extLst>
            </p:cNvPr>
            <p:cNvSpPr>
              <a:spLocks/>
            </p:cNvSpPr>
            <p:nvPr/>
          </p:nvSpPr>
          <p:spPr bwMode="auto">
            <a:xfrm>
              <a:off x="6841439" y="2963689"/>
              <a:ext cx="3074" cy="9221"/>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6" name="Freeform 3036">
              <a:extLst>
                <a:ext uri="{FF2B5EF4-FFF2-40B4-BE49-F238E27FC236}">
                  <a16:creationId xmlns:a16="http://schemas.microsoft.com/office/drawing/2014/main" id="{1B965D6F-D7A7-4686-939E-0D6260C670D1}"/>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7" name="Freeform 3037">
              <a:extLst>
                <a:ext uri="{FF2B5EF4-FFF2-40B4-BE49-F238E27FC236}">
                  <a16:creationId xmlns:a16="http://schemas.microsoft.com/office/drawing/2014/main" id="{3F4B30E9-9FFF-4E6F-A4A9-DBDEFB92BA8B}"/>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8" name="Freeform 3038">
              <a:extLst>
                <a:ext uri="{FF2B5EF4-FFF2-40B4-BE49-F238E27FC236}">
                  <a16:creationId xmlns:a16="http://schemas.microsoft.com/office/drawing/2014/main" id="{04E7193D-E405-47E0-AC05-59692D7D40DB}"/>
                </a:ext>
              </a:extLst>
            </p:cNvPr>
            <p:cNvSpPr>
              <a:spLocks/>
            </p:cNvSpPr>
            <p:nvPr/>
          </p:nvSpPr>
          <p:spPr bwMode="auto">
            <a:xfrm>
              <a:off x="6859882" y="2425770"/>
              <a:ext cx="725422" cy="399597"/>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9" name="Freeform 3039">
              <a:extLst>
                <a:ext uri="{FF2B5EF4-FFF2-40B4-BE49-F238E27FC236}">
                  <a16:creationId xmlns:a16="http://schemas.microsoft.com/office/drawing/2014/main" id="{7FCE3D00-C518-4C9C-A79E-BC7F5E60F894}"/>
                </a:ext>
              </a:extLst>
            </p:cNvPr>
            <p:cNvSpPr>
              <a:spLocks/>
            </p:cNvSpPr>
            <p:nvPr/>
          </p:nvSpPr>
          <p:spPr bwMode="auto">
            <a:xfrm>
              <a:off x="6832217" y="2431918"/>
              <a:ext cx="587100" cy="18442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0" name="Freeform 3040">
              <a:extLst>
                <a:ext uri="{FF2B5EF4-FFF2-40B4-BE49-F238E27FC236}">
                  <a16:creationId xmlns:a16="http://schemas.microsoft.com/office/drawing/2014/main" id="{33A4EE42-0049-4710-B0D0-7EDD71F1592B}"/>
                </a:ext>
              </a:extLst>
            </p:cNvPr>
            <p:cNvSpPr>
              <a:spLocks/>
            </p:cNvSpPr>
            <p:nvPr/>
          </p:nvSpPr>
          <p:spPr bwMode="auto">
            <a:xfrm>
              <a:off x="7493089" y="2825367"/>
              <a:ext cx="193651" cy="258201"/>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1" name="Freeform 3042">
              <a:extLst>
                <a:ext uri="{FF2B5EF4-FFF2-40B4-BE49-F238E27FC236}">
                  <a16:creationId xmlns:a16="http://schemas.microsoft.com/office/drawing/2014/main" id="{FC1A52E0-A263-4139-8AE2-D662706233A1}"/>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2" name="Freeform 3043">
              <a:extLst>
                <a:ext uri="{FF2B5EF4-FFF2-40B4-BE49-F238E27FC236}">
                  <a16:creationId xmlns:a16="http://schemas.microsoft.com/office/drawing/2014/main" id="{CAB8AA05-F10A-4B38-AB72-F2E973927A7B}"/>
                </a:ext>
              </a:extLst>
            </p:cNvPr>
            <p:cNvSpPr>
              <a:spLocks/>
            </p:cNvSpPr>
            <p:nvPr/>
          </p:nvSpPr>
          <p:spPr bwMode="auto">
            <a:xfrm>
              <a:off x="7548418" y="2530280"/>
              <a:ext cx="113731" cy="27664"/>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3" name="Freeform 3044">
              <a:extLst>
                <a:ext uri="{FF2B5EF4-FFF2-40B4-BE49-F238E27FC236}">
                  <a16:creationId xmlns:a16="http://schemas.microsoft.com/office/drawing/2014/main" id="{DC42034B-7E89-47DE-A8E0-B9859B172F67}"/>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4" name="Freeform 3045">
              <a:extLst>
                <a:ext uri="{FF2B5EF4-FFF2-40B4-BE49-F238E27FC236}">
                  <a16:creationId xmlns:a16="http://schemas.microsoft.com/office/drawing/2014/main" id="{AA902E95-4344-4EF4-BD42-62ACD200B241}"/>
                </a:ext>
              </a:extLst>
            </p:cNvPr>
            <p:cNvSpPr>
              <a:spLocks/>
            </p:cNvSpPr>
            <p:nvPr/>
          </p:nvSpPr>
          <p:spPr bwMode="auto">
            <a:xfrm>
              <a:off x="7662149" y="2557945"/>
              <a:ext cx="76846" cy="2151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5" name="Freeform 3047">
              <a:extLst>
                <a:ext uri="{FF2B5EF4-FFF2-40B4-BE49-F238E27FC236}">
                  <a16:creationId xmlns:a16="http://schemas.microsoft.com/office/drawing/2014/main" id="{29C9909D-4B54-461F-9A27-E39AF231D880}"/>
                </a:ext>
              </a:extLst>
            </p:cNvPr>
            <p:cNvSpPr>
              <a:spLocks/>
            </p:cNvSpPr>
            <p:nvPr/>
          </p:nvSpPr>
          <p:spPr bwMode="auto">
            <a:xfrm>
              <a:off x="7659075" y="2321260"/>
              <a:ext cx="18443" cy="126027"/>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6" name="Freeform 3048">
              <a:extLst>
                <a:ext uri="{FF2B5EF4-FFF2-40B4-BE49-F238E27FC236}">
                  <a16:creationId xmlns:a16="http://schemas.microsoft.com/office/drawing/2014/main" id="{D3A47410-3A9A-4AED-966B-1D61873758D3}"/>
                </a:ext>
              </a:extLst>
            </p:cNvPr>
            <p:cNvSpPr>
              <a:spLocks/>
            </p:cNvSpPr>
            <p:nvPr/>
          </p:nvSpPr>
          <p:spPr bwMode="auto">
            <a:xfrm>
              <a:off x="7502310" y="1771046"/>
              <a:ext cx="156765" cy="550214"/>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7" name="Freeform 3049">
              <a:extLst>
                <a:ext uri="{FF2B5EF4-FFF2-40B4-BE49-F238E27FC236}">
                  <a16:creationId xmlns:a16="http://schemas.microsoft.com/office/drawing/2014/main" id="{711F85AF-C073-4E11-B743-DCFE9DA09D83}"/>
                </a:ext>
              </a:extLst>
            </p:cNvPr>
            <p:cNvSpPr>
              <a:spLocks/>
            </p:cNvSpPr>
            <p:nvPr/>
          </p:nvSpPr>
          <p:spPr bwMode="auto">
            <a:xfrm>
              <a:off x="7502310" y="1771046"/>
              <a:ext cx="12295" cy="52255"/>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8" name="Freeform 3050">
              <a:extLst>
                <a:ext uri="{FF2B5EF4-FFF2-40B4-BE49-F238E27FC236}">
                  <a16:creationId xmlns:a16="http://schemas.microsoft.com/office/drawing/2014/main" id="{C15B27BA-D0EF-4355-9CAA-D07A66CE6332}"/>
                </a:ext>
              </a:extLst>
            </p:cNvPr>
            <p:cNvSpPr>
              <a:spLocks/>
            </p:cNvSpPr>
            <p:nvPr/>
          </p:nvSpPr>
          <p:spPr bwMode="auto">
            <a:xfrm>
              <a:off x="7677518" y="2447287"/>
              <a:ext cx="76846" cy="82993"/>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9" name="Freeform 3051">
              <a:extLst>
                <a:ext uri="{FF2B5EF4-FFF2-40B4-BE49-F238E27FC236}">
                  <a16:creationId xmlns:a16="http://schemas.microsoft.com/office/drawing/2014/main" id="{3CD94533-DAAC-481B-BBCD-93E06ECC17F8}"/>
                </a:ext>
              </a:extLst>
            </p:cNvPr>
            <p:cNvSpPr>
              <a:spLocks/>
            </p:cNvSpPr>
            <p:nvPr/>
          </p:nvSpPr>
          <p:spPr bwMode="auto">
            <a:xfrm>
              <a:off x="7668297" y="2410401"/>
              <a:ext cx="79919" cy="113731"/>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0" name="Line 3080">
              <a:extLst>
                <a:ext uri="{FF2B5EF4-FFF2-40B4-BE49-F238E27FC236}">
                  <a16:creationId xmlns:a16="http://schemas.microsoft.com/office/drawing/2014/main" id="{C192EF7A-6635-44F5-9A08-2657F7F7C52E}"/>
                </a:ext>
              </a:extLst>
            </p:cNvPr>
            <p:cNvSpPr>
              <a:spLocks noChangeShapeType="1"/>
            </p:cNvSpPr>
            <p:nvPr/>
          </p:nvSpPr>
          <p:spPr bwMode="auto">
            <a:xfrm>
              <a:off x="3962195" y="6168562"/>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1" name="Line 3117">
              <a:extLst>
                <a:ext uri="{FF2B5EF4-FFF2-40B4-BE49-F238E27FC236}">
                  <a16:creationId xmlns:a16="http://schemas.microsoft.com/office/drawing/2014/main" id="{A1416A84-1A82-48FD-9896-E2EB1F51EAC5}"/>
                </a:ext>
              </a:extLst>
            </p:cNvPr>
            <p:cNvSpPr>
              <a:spLocks noChangeShapeType="1"/>
            </p:cNvSpPr>
            <p:nvPr/>
          </p:nvSpPr>
          <p:spPr bwMode="auto">
            <a:xfrm>
              <a:off x="7655457" y="1744145"/>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2" name="Line 3118">
              <a:extLst>
                <a:ext uri="{FF2B5EF4-FFF2-40B4-BE49-F238E27FC236}">
                  <a16:creationId xmlns:a16="http://schemas.microsoft.com/office/drawing/2014/main" id="{D5598090-9727-4353-89E5-394E4009F2C9}"/>
                </a:ext>
              </a:extLst>
            </p:cNvPr>
            <p:cNvSpPr>
              <a:spLocks noChangeShapeType="1"/>
            </p:cNvSpPr>
            <p:nvPr/>
          </p:nvSpPr>
          <p:spPr bwMode="auto">
            <a:xfrm>
              <a:off x="7655457" y="1744145"/>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3" name="Line 3119">
              <a:extLst>
                <a:ext uri="{FF2B5EF4-FFF2-40B4-BE49-F238E27FC236}">
                  <a16:creationId xmlns:a16="http://schemas.microsoft.com/office/drawing/2014/main" id="{43C172DE-2CD4-43BC-BDB1-DA5006F2E282}"/>
                </a:ext>
              </a:extLst>
            </p:cNvPr>
            <p:cNvSpPr>
              <a:spLocks noChangeShapeType="1"/>
            </p:cNvSpPr>
            <p:nvPr/>
          </p:nvSpPr>
          <p:spPr bwMode="auto">
            <a:xfrm>
              <a:off x="7581680" y="2635621"/>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4" name="Line 3120">
              <a:extLst>
                <a:ext uri="{FF2B5EF4-FFF2-40B4-BE49-F238E27FC236}">
                  <a16:creationId xmlns:a16="http://schemas.microsoft.com/office/drawing/2014/main" id="{DE158A7C-C5FE-4FB5-8CDA-CDF5D38D2F2F}"/>
                </a:ext>
              </a:extLst>
            </p:cNvPr>
            <p:cNvSpPr>
              <a:spLocks noChangeShapeType="1"/>
            </p:cNvSpPr>
            <p:nvPr/>
          </p:nvSpPr>
          <p:spPr bwMode="auto">
            <a:xfrm>
              <a:off x="7956715" y="2417363"/>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5" name="Tekstboks 476">
              <a:extLst>
                <a:ext uri="{FF2B5EF4-FFF2-40B4-BE49-F238E27FC236}">
                  <a16:creationId xmlns:a16="http://schemas.microsoft.com/office/drawing/2014/main" id="{6068658D-FE16-4E03-A4A6-02A7C6E8486C}"/>
                </a:ext>
              </a:extLst>
            </p:cNvPr>
            <p:cNvSpPr txBox="1"/>
            <p:nvPr/>
          </p:nvSpPr>
          <p:spPr bwMode="auto">
            <a:xfrm>
              <a:off x="1263617" y="161131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6" name="Tekstboks 477">
              <a:extLst>
                <a:ext uri="{FF2B5EF4-FFF2-40B4-BE49-F238E27FC236}">
                  <a16:creationId xmlns:a16="http://schemas.microsoft.com/office/drawing/2014/main" id="{C206FA64-C633-496A-8477-FF21CB131E65}"/>
                </a:ext>
              </a:extLst>
            </p:cNvPr>
            <p:cNvSpPr txBox="1"/>
            <p:nvPr/>
          </p:nvSpPr>
          <p:spPr bwMode="auto">
            <a:xfrm>
              <a:off x="1332276" y="2351849"/>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7" name="Tekstboks 478">
              <a:extLst>
                <a:ext uri="{FF2B5EF4-FFF2-40B4-BE49-F238E27FC236}">
                  <a16:creationId xmlns:a16="http://schemas.microsoft.com/office/drawing/2014/main" id="{C7368823-7822-4669-AC0C-0669037181A2}"/>
                </a:ext>
              </a:extLst>
            </p:cNvPr>
            <p:cNvSpPr txBox="1"/>
            <p:nvPr/>
          </p:nvSpPr>
          <p:spPr bwMode="auto">
            <a:xfrm>
              <a:off x="1235827" y="387542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8" name="Tekstboks 479">
              <a:extLst>
                <a:ext uri="{FF2B5EF4-FFF2-40B4-BE49-F238E27FC236}">
                  <a16:creationId xmlns:a16="http://schemas.microsoft.com/office/drawing/2014/main" id="{B70C429E-DB78-4F23-857A-C077695C3241}"/>
                </a:ext>
              </a:extLst>
            </p:cNvPr>
            <p:cNvSpPr txBox="1"/>
            <p:nvPr/>
          </p:nvSpPr>
          <p:spPr bwMode="auto">
            <a:xfrm>
              <a:off x="1574217" y="321335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9" name="Tekstboks 480">
              <a:extLst>
                <a:ext uri="{FF2B5EF4-FFF2-40B4-BE49-F238E27FC236}">
                  <a16:creationId xmlns:a16="http://schemas.microsoft.com/office/drawing/2014/main" id="{4DE756F1-8656-4D76-A080-C2158BA8665B}"/>
                </a:ext>
              </a:extLst>
            </p:cNvPr>
            <p:cNvSpPr txBox="1"/>
            <p:nvPr/>
          </p:nvSpPr>
          <p:spPr bwMode="auto">
            <a:xfrm>
              <a:off x="2123489" y="246464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0" name="Tekstboks 481">
              <a:extLst>
                <a:ext uri="{FF2B5EF4-FFF2-40B4-BE49-F238E27FC236}">
                  <a16:creationId xmlns:a16="http://schemas.microsoft.com/office/drawing/2014/main" id="{3A0352B3-E937-4516-B08E-824B4F38A269}"/>
                </a:ext>
              </a:extLst>
            </p:cNvPr>
            <p:cNvSpPr txBox="1"/>
            <p:nvPr/>
          </p:nvSpPr>
          <p:spPr bwMode="auto">
            <a:xfrm>
              <a:off x="2602468" y="197422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1" name="Tekstboks 482">
              <a:extLst>
                <a:ext uri="{FF2B5EF4-FFF2-40B4-BE49-F238E27FC236}">
                  <a16:creationId xmlns:a16="http://schemas.microsoft.com/office/drawing/2014/main" id="{48E995B0-DCB5-47DF-BCCB-B3B311629023}"/>
                </a:ext>
              </a:extLst>
            </p:cNvPr>
            <p:cNvSpPr txBox="1"/>
            <p:nvPr/>
          </p:nvSpPr>
          <p:spPr bwMode="auto">
            <a:xfrm>
              <a:off x="2819888" y="270658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2" name="Tekstboks 483">
              <a:extLst>
                <a:ext uri="{FF2B5EF4-FFF2-40B4-BE49-F238E27FC236}">
                  <a16:creationId xmlns:a16="http://schemas.microsoft.com/office/drawing/2014/main" id="{EA31E78E-0C03-485B-96F6-F2B2593CC679}"/>
                </a:ext>
              </a:extLst>
            </p:cNvPr>
            <p:cNvSpPr txBox="1"/>
            <p:nvPr/>
          </p:nvSpPr>
          <p:spPr bwMode="auto">
            <a:xfrm>
              <a:off x="2988265" y="351741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3" name="Tekstboks 484">
              <a:extLst>
                <a:ext uri="{FF2B5EF4-FFF2-40B4-BE49-F238E27FC236}">
                  <a16:creationId xmlns:a16="http://schemas.microsoft.com/office/drawing/2014/main" id="{B3DC34B3-9025-45CA-B074-7168B1EAFC82}"/>
                </a:ext>
              </a:extLst>
            </p:cNvPr>
            <p:cNvSpPr txBox="1"/>
            <p:nvPr/>
          </p:nvSpPr>
          <p:spPr bwMode="auto">
            <a:xfrm>
              <a:off x="2360527" y="341279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4" name="Tekstboks 485">
              <a:extLst>
                <a:ext uri="{FF2B5EF4-FFF2-40B4-BE49-F238E27FC236}">
                  <a16:creationId xmlns:a16="http://schemas.microsoft.com/office/drawing/2014/main" id="{73C18CC6-6B2F-489E-8573-454BD86655D1}"/>
                </a:ext>
              </a:extLst>
            </p:cNvPr>
            <p:cNvSpPr txBox="1"/>
            <p:nvPr/>
          </p:nvSpPr>
          <p:spPr bwMode="auto">
            <a:xfrm>
              <a:off x="2854218" y="434132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5" name="Tekstboks 486">
              <a:extLst>
                <a:ext uri="{FF2B5EF4-FFF2-40B4-BE49-F238E27FC236}">
                  <a16:creationId xmlns:a16="http://schemas.microsoft.com/office/drawing/2014/main" id="{152E5B9E-C57C-4427-84E4-31F38AB483FC}"/>
                </a:ext>
              </a:extLst>
            </p:cNvPr>
            <p:cNvSpPr txBox="1"/>
            <p:nvPr/>
          </p:nvSpPr>
          <p:spPr bwMode="auto">
            <a:xfrm>
              <a:off x="2125124" y="441979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6" name="Tekstboks 487">
              <a:extLst>
                <a:ext uri="{FF2B5EF4-FFF2-40B4-BE49-F238E27FC236}">
                  <a16:creationId xmlns:a16="http://schemas.microsoft.com/office/drawing/2014/main" id="{98DFF021-7C1E-40FA-9B61-646BFFCC2665}"/>
                </a:ext>
              </a:extLst>
            </p:cNvPr>
            <p:cNvSpPr txBox="1"/>
            <p:nvPr/>
          </p:nvSpPr>
          <p:spPr bwMode="auto">
            <a:xfrm>
              <a:off x="4220858" y="490040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7" name="Tekstboks 488">
              <a:extLst>
                <a:ext uri="{FF2B5EF4-FFF2-40B4-BE49-F238E27FC236}">
                  <a16:creationId xmlns:a16="http://schemas.microsoft.com/office/drawing/2014/main" id="{F4D0AD53-FADD-4399-82B0-A9876C9A0512}"/>
                </a:ext>
              </a:extLst>
            </p:cNvPr>
            <p:cNvSpPr txBox="1"/>
            <p:nvPr/>
          </p:nvSpPr>
          <p:spPr bwMode="auto">
            <a:xfrm>
              <a:off x="4253553" y="4132079"/>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8" name="Tekstboks 489">
              <a:extLst>
                <a:ext uri="{FF2B5EF4-FFF2-40B4-BE49-F238E27FC236}">
                  <a16:creationId xmlns:a16="http://schemas.microsoft.com/office/drawing/2014/main" id="{3797ED11-1A76-418B-8572-B2ED17EDAB3F}"/>
                </a:ext>
              </a:extLst>
            </p:cNvPr>
            <p:cNvSpPr txBox="1"/>
            <p:nvPr/>
          </p:nvSpPr>
          <p:spPr bwMode="auto">
            <a:xfrm>
              <a:off x="4135852" y="353866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9" name="Tekstboks 490">
              <a:extLst>
                <a:ext uri="{FF2B5EF4-FFF2-40B4-BE49-F238E27FC236}">
                  <a16:creationId xmlns:a16="http://schemas.microsoft.com/office/drawing/2014/main" id="{9DEB7462-FA45-4A7B-A552-3F51CE7C38B9}"/>
                </a:ext>
              </a:extLst>
            </p:cNvPr>
            <p:cNvSpPr txBox="1"/>
            <p:nvPr/>
          </p:nvSpPr>
          <p:spPr bwMode="auto">
            <a:xfrm>
              <a:off x="3897180" y="2991031"/>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0" name="Tekstboks 491">
              <a:extLst>
                <a:ext uri="{FF2B5EF4-FFF2-40B4-BE49-F238E27FC236}">
                  <a16:creationId xmlns:a16="http://schemas.microsoft.com/office/drawing/2014/main" id="{BA2301FB-749A-428A-97ED-125D8FEA3F83}"/>
                </a:ext>
              </a:extLst>
            </p:cNvPr>
            <p:cNvSpPr txBox="1"/>
            <p:nvPr/>
          </p:nvSpPr>
          <p:spPr bwMode="auto">
            <a:xfrm>
              <a:off x="3702645" y="243031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1" name="Tekstboks 492">
              <a:extLst>
                <a:ext uri="{FF2B5EF4-FFF2-40B4-BE49-F238E27FC236}">
                  <a16:creationId xmlns:a16="http://schemas.microsoft.com/office/drawing/2014/main" id="{AEE0B80E-528D-482B-A135-71EFD2DDD383}"/>
                </a:ext>
              </a:extLst>
            </p:cNvPr>
            <p:cNvSpPr txBox="1"/>
            <p:nvPr/>
          </p:nvSpPr>
          <p:spPr bwMode="auto">
            <a:xfrm>
              <a:off x="3715723" y="192191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2" name="Tekstboks 493">
              <a:extLst>
                <a:ext uri="{FF2B5EF4-FFF2-40B4-BE49-F238E27FC236}">
                  <a16:creationId xmlns:a16="http://schemas.microsoft.com/office/drawing/2014/main" id="{2C001258-BC70-4E61-90E6-D343FBE15C6C}"/>
                </a:ext>
              </a:extLst>
            </p:cNvPr>
            <p:cNvSpPr txBox="1"/>
            <p:nvPr/>
          </p:nvSpPr>
          <p:spPr bwMode="auto">
            <a:xfrm>
              <a:off x="4541267" y="180257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3" name="Tekstboks 494">
              <a:extLst>
                <a:ext uri="{FF2B5EF4-FFF2-40B4-BE49-F238E27FC236}">
                  <a16:creationId xmlns:a16="http://schemas.microsoft.com/office/drawing/2014/main" id="{E20D1624-5218-427E-B97B-B649A94F375D}"/>
                </a:ext>
              </a:extLst>
            </p:cNvPr>
            <p:cNvSpPr txBox="1"/>
            <p:nvPr/>
          </p:nvSpPr>
          <p:spPr bwMode="auto">
            <a:xfrm>
              <a:off x="5144484" y="226847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4" name="Tekstboks 495">
              <a:extLst>
                <a:ext uri="{FF2B5EF4-FFF2-40B4-BE49-F238E27FC236}">
                  <a16:creationId xmlns:a16="http://schemas.microsoft.com/office/drawing/2014/main" id="{31479C7C-562C-4144-8F25-CBE3F0DFD092}"/>
                </a:ext>
              </a:extLst>
            </p:cNvPr>
            <p:cNvSpPr txBox="1"/>
            <p:nvPr/>
          </p:nvSpPr>
          <p:spPr bwMode="auto">
            <a:xfrm>
              <a:off x="5381521" y="311527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5" name="Tekstboks 496">
              <a:extLst>
                <a:ext uri="{FF2B5EF4-FFF2-40B4-BE49-F238E27FC236}">
                  <a16:creationId xmlns:a16="http://schemas.microsoft.com/office/drawing/2014/main" id="{E5C606E6-664E-4C24-802D-45E412EA0F47}"/>
                </a:ext>
              </a:extLst>
            </p:cNvPr>
            <p:cNvSpPr txBox="1"/>
            <p:nvPr/>
          </p:nvSpPr>
          <p:spPr bwMode="auto">
            <a:xfrm>
              <a:off x="4832249" y="287823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6" name="Tekstboks 497">
              <a:extLst>
                <a:ext uri="{FF2B5EF4-FFF2-40B4-BE49-F238E27FC236}">
                  <a16:creationId xmlns:a16="http://schemas.microsoft.com/office/drawing/2014/main" id="{0386B819-F718-4C61-9094-D3F07CAEB904}"/>
                </a:ext>
              </a:extLst>
            </p:cNvPr>
            <p:cNvSpPr txBox="1"/>
            <p:nvPr/>
          </p:nvSpPr>
          <p:spPr bwMode="auto">
            <a:xfrm>
              <a:off x="5015341" y="370214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7" name="Tekstboks 498">
              <a:extLst>
                <a:ext uri="{FF2B5EF4-FFF2-40B4-BE49-F238E27FC236}">
                  <a16:creationId xmlns:a16="http://schemas.microsoft.com/office/drawing/2014/main" id="{55B68726-185F-429A-B7AD-9EB9E298D859}"/>
                </a:ext>
              </a:extLst>
            </p:cNvPr>
            <p:cNvSpPr txBox="1"/>
            <p:nvPr/>
          </p:nvSpPr>
          <p:spPr bwMode="auto">
            <a:xfrm>
              <a:off x="5023514" y="415823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8" name="Tekstboks 499">
              <a:extLst>
                <a:ext uri="{FF2B5EF4-FFF2-40B4-BE49-F238E27FC236}">
                  <a16:creationId xmlns:a16="http://schemas.microsoft.com/office/drawing/2014/main" id="{EB750EA1-07A2-4F80-BC40-CEBC36D28036}"/>
                </a:ext>
              </a:extLst>
            </p:cNvPr>
            <p:cNvSpPr txBox="1"/>
            <p:nvPr/>
          </p:nvSpPr>
          <p:spPr bwMode="auto">
            <a:xfrm>
              <a:off x="5234396" y="498377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9" name="Tekstboks 500">
              <a:extLst>
                <a:ext uri="{FF2B5EF4-FFF2-40B4-BE49-F238E27FC236}">
                  <a16:creationId xmlns:a16="http://schemas.microsoft.com/office/drawing/2014/main" id="{C37A4DD5-45E9-4B4C-B1EF-B210BA8D0EE8}"/>
                </a:ext>
              </a:extLst>
            </p:cNvPr>
            <p:cNvSpPr txBox="1"/>
            <p:nvPr/>
          </p:nvSpPr>
          <p:spPr bwMode="auto">
            <a:xfrm>
              <a:off x="5976566" y="446883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0" name="Tekstboks 501">
              <a:extLst>
                <a:ext uri="{FF2B5EF4-FFF2-40B4-BE49-F238E27FC236}">
                  <a16:creationId xmlns:a16="http://schemas.microsoft.com/office/drawing/2014/main" id="{33E39868-06CB-4098-BB48-EA654AD0E042}"/>
                </a:ext>
              </a:extLst>
            </p:cNvPr>
            <p:cNvSpPr txBox="1"/>
            <p:nvPr/>
          </p:nvSpPr>
          <p:spPr bwMode="auto">
            <a:xfrm>
              <a:off x="5798379" y="385744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1" name="Tekstboks 502">
              <a:extLst>
                <a:ext uri="{FF2B5EF4-FFF2-40B4-BE49-F238E27FC236}">
                  <a16:creationId xmlns:a16="http://schemas.microsoft.com/office/drawing/2014/main" id="{DBE85834-4E63-4528-AEA4-B7C0FF2FEEED}"/>
                </a:ext>
              </a:extLst>
            </p:cNvPr>
            <p:cNvSpPr txBox="1"/>
            <p:nvPr/>
          </p:nvSpPr>
          <p:spPr bwMode="auto">
            <a:xfrm>
              <a:off x="5819631" y="233386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2" name="Tekstboks 503">
              <a:extLst>
                <a:ext uri="{FF2B5EF4-FFF2-40B4-BE49-F238E27FC236}">
                  <a16:creationId xmlns:a16="http://schemas.microsoft.com/office/drawing/2014/main" id="{B4CF40F7-A928-4E7F-9496-D3D30BE8A863}"/>
                </a:ext>
              </a:extLst>
            </p:cNvPr>
            <p:cNvSpPr txBox="1"/>
            <p:nvPr/>
          </p:nvSpPr>
          <p:spPr bwMode="auto">
            <a:xfrm>
              <a:off x="6754701" y="262648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3" name="Tekstboks 504">
              <a:extLst>
                <a:ext uri="{FF2B5EF4-FFF2-40B4-BE49-F238E27FC236}">
                  <a16:creationId xmlns:a16="http://schemas.microsoft.com/office/drawing/2014/main" id="{27536DE8-1C5D-4606-84BD-C45332B79C3B}"/>
                </a:ext>
              </a:extLst>
            </p:cNvPr>
            <p:cNvSpPr txBox="1"/>
            <p:nvPr/>
          </p:nvSpPr>
          <p:spPr bwMode="auto">
            <a:xfrm>
              <a:off x="6960678" y="2149141"/>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4" name="Tekstboks 505">
              <a:extLst>
                <a:ext uri="{FF2B5EF4-FFF2-40B4-BE49-F238E27FC236}">
                  <a16:creationId xmlns:a16="http://schemas.microsoft.com/office/drawing/2014/main" id="{673B042B-6B6C-4066-A900-C9846AB7B7B6}"/>
                </a:ext>
              </a:extLst>
            </p:cNvPr>
            <p:cNvSpPr txBox="1"/>
            <p:nvPr/>
          </p:nvSpPr>
          <p:spPr bwMode="auto">
            <a:xfrm>
              <a:off x="7245123" y="1699589"/>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5" name="Tekstboks 506">
              <a:extLst>
                <a:ext uri="{FF2B5EF4-FFF2-40B4-BE49-F238E27FC236}">
                  <a16:creationId xmlns:a16="http://schemas.microsoft.com/office/drawing/2014/main" id="{1A911B30-8396-49FC-80C4-1D57BD814F7E}"/>
                </a:ext>
              </a:extLst>
            </p:cNvPr>
            <p:cNvSpPr txBox="1"/>
            <p:nvPr/>
          </p:nvSpPr>
          <p:spPr bwMode="auto">
            <a:xfrm>
              <a:off x="6501316" y="445085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6" name="Tekstboks 507">
              <a:extLst>
                <a:ext uri="{FF2B5EF4-FFF2-40B4-BE49-F238E27FC236}">
                  <a16:creationId xmlns:a16="http://schemas.microsoft.com/office/drawing/2014/main" id="{65ACEB4F-3C26-4FB8-BA4B-264B105230B4}"/>
                </a:ext>
              </a:extLst>
            </p:cNvPr>
            <p:cNvSpPr txBox="1"/>
            <p:nvPr/>
          </p:nvSpPr>
          <p:spPr bwMode="auto">
            <a:xfrm>
              <a:off x="6962312" y="515869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7" name="Tekstboks 508">
              <a:extLst>
                <a:ext uri="{FF2B5EF4-FFF2-40B4-BE49-F238E27FC236}">
                  <a16:creationId xmlns:a16="http://schemas.microsoft.com/office/drawing/2014/main" id="{14FB64F3-A4C9-4E56-81E0-A39A1AE3C506}"/>
                </a:ext>
              </a:extLst>
            </p:cNvPr>
            <p:cNvSpPr txBox="1"/>
            <p:nvPr/>
          </p:nvSpPr>
          <p:spPr bwMode="auto">
            <a:xfrm>
              <a:off x="5373347" y="444921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8" name="Tekstboks 509">
              <a:extLst>
                <a:ext uri="{FF2B5EF4-FFF2-40B4-BE49-F238E27FC236}">
                  <a16:creationId xmlns:a16="http://schemas.microsoft.com/office/drawing/2014/main" id="{84595C3B-779B-49FA-BF11-14E5E6D5F42C}"/>
                </a:ext>
              </a:extLst>
            </p:cNvPr>
            <p:cNvSpPr txBox="1"/>
            <p:nvPr/>
          </p:nvSpPr>
          <p:spPr bwMode="auto">
            <a:xfrm>
              <a:off x="5983106" y="353049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9" name="Tekstboks 510">
              <a:extLst>
                <a:ext uri="{FF2B5EF4-FFF2-40B4-BE49-F238E27FC236}">
                  <a16:creationId xmlns:a16="http://schemas.microsoft.com/office/drawing/2014/main" id="{F0296A37-FBA6-49A4-95C6-49DF4042CC28}"/>
                </a:ext>
              </a:extLst>
            </p:cNvPr>
            <p:cNvSpPr txBox="1"/>
            <p:nvPr/>
          </p:nvSpPr>
          <p:spPr bwMode="auto">
            <a:xfrm>
              <a:off x="6887114" y="4115731"/>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20" name="Tekstboks 511">
              <a:extLst>
                <a:ext uri="{FF2B5EF4-FFF2-40B4-BE49-F238E27FC236}">
                  <a16:creationId xmlns:a16="http://schemas.microsoft.com/office/drawing/2014/main" id="{1179A9D3-2561-41AF-81B1-0D254B9854B5}"/>
                </a:ext>
              </a:extLst>
            </p:cNvPr>
            <p:cNvSpPr txBox="1"/>
            <p:nvPr/>
          </p:nvSpPr>
          <p:spPr bwMode="auto">
            <a:xfrm>
              <a:off x="7050588" y="364002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21" name="Tekstboks 512">
              <a:extLst>
                <a:ext uri="{FF2B5EF4-FFF2-40B4-BE49-F238E27FC236}">
                  <a16:creationId xmlns:a16="http://schemas.microsoft.com/office/drawing/2014/main" id="{CE445A91-160C-4B0F-BD59-0496BB78B942}"/>
                </a:ext>
              </a:extLst>
            </p:cNvPr>
            <p:cNvSpPr txBox="1"/>
            <p:nvPr/>
          </p:nvSpPr>
          <p:spPr bwMode="auto">
            <a:xfrm>
              <a:off x="7256566" y="294852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22" name="Tekstboks 513">
              <a:extLst>
                <a:ext uri="{FF2B5EF4-FFF2-40B4-BE49-F238E27FC236}">
                  <a16:creationId xmlns:a16="http://schemas.microsoft.com/office/drawing/2014/main" id="{33E651DD-F112-467C-B92B-374704BF752F}"/>
                </a:ext>
              </a:extLst>
            </p:cNvPr>
            <p:cNvSpPr txBox="1"/>
            <p:nvPr/>
          </p:nvSpPr>
          <p:spPr bwMode="auto">
            <a:xfrm>
              <a:off x="6324764" y="291583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grpSp>
          <p:nvGrpSpPr>
            <p:cNvPr id="223" name="Group 222">
              <a:extLst>
                <a:ext uri="{FF2B5EF4-FFF2-40B4-BE49-F238E27FC236}">
                  <a16:creationId xmlns:a16="http://schemas.microsoft.com/office/drawing/2014/main" id="{58A9B3A6-37E4-4902-8780-C91AFE3C451B}"/>
                </a:ext>
              </a:extLst>
            </p:cNvPr>
            <p:cNvGrpSpPr/>
            <p:nvPr/>
          </p:nvGrpSpPr>
          <p:grpSpPr>
            <a:xfrm>
              <a:off x="1256304" y="1092444"/>
              <a:ext cx="7023187" cy="4231940"/>
              <a:chOff x="1256304" y="1092444"/>
              <a:chExt cx="7023187" cy="4231940"/>
            </a:xfrm>
            <a:gradFill>
              <a:gsLst>
                <a:gs pos="53000">
                  <a:schemeClr val="bg1"/>
                </a:gs>
                <a:gs pos="20000">
                  <a:schemeClr val="bg1">
                    <a:lumMod val="75000"/>
                  </a:schemeClr>
                </a:gs>
                <a:gs pos="82000">
                  <a:schemeClr val="bg1">
                    <a:lumMod val="65000"/>
                  </a:schemeClr>
                </a:gs>
              </a:gsLst>
              <a:lin ang="3600000" scaled="0"/>
            </a:gradFill>
          </p:grpSpPr>
          <p:sp>
            <p:nvSpPr>
              <p:cNvPr id="249" name="Tekstboks 514">
                <a:extLst>
                  <a:ext uri="{FF2B5EF4-FFF2-40B4-BE49-F238E27FC236}">
                    <a16:creationId xmlns:a16="http://schemas.microsoft.com/office/drawing/2014/main" id="{46DD6B3E-A4B2-48E4-B87A-8DD8BE67CB9E}"/>
                  </a:ext>
                </a:extLst>
              </p:cNvPr>
              <p:cNvSpPr txBox="1"/>
              <p:nvPr/>
            </p:nvSpPr>
            <p:spPr bwMode="auto">
              <a:xfrm>
                <a:off x="7482159" y="2840636"/>
                <a:ext cx="184731" cy="230832"/>
              </a:xfrm>
              <a:prstGeom prst="rect">
                <a:avLst/>
              </a:prstGeom>
              <a:solidFill>
                <a:schemeClr val="bg1">
                  <a:lumMod val="75000"/>
                </a:schemeClr>
              </a:solidFill>
              <a:ln w="12700" cmpd="sng">
                <a:solidFill>
                  <a:srgbClr val="E6E6E6">
                    <a:lumMod val="50000"/>
                  </a:srgbClr>
                </a:solidFill>
                <a:prstDash val="solid"/>
                <a:round/>
                <a:headEnd/>
                <a:tailEnd/>
              </a:ln>
            </p:spPr>
            <p:txBody>
              <a:bodyPr/>
              <a:lstStyle>
                <a:defPPr>
                  <a:defRPr lang="en-US"/>
                </a:defPPr>
                <a:lvl1pPr defTabSz="457200" fontAlgn="auto">
                  <a:spcBef>
                    <a:spcPts val="0"/>
                  </a:spcBef>
                  <a:spcAft>
                    <a:spcPts val="0"/>
                  </a:spcAft>
                  <a:defRPr kern="0">
                    <a:solidFill>
                      <a:srgbClr val="171717"/>
                    </a:solidFill>
                    <a:ea typeface="ＭＳ Ｐゴシック" pitchFamily="-97" charset="-128"/>
                  </a:defRPr>
                </a:lvl1pPr>
              </a:lstStyle>
              <a:p>
                <a:endParaRPr lang="da-DK" dirty="0"/>
              </a:p>
            </p:txBody>
          </p:sp>
          <p:grpSp>
            <p:nvGrpSpPr>
              <p:cNvPr id="250" name="Group 249">
                <a:extLst>
                  <a:ext uri="{FF2B5EF4-FFF2-40B4-BE49-F238E27FC236}">
                    <a16:creationId xmlns:a16="http://schemas.microsoft.com/office/drawing/2014/main" id="{FB324325-6C1F-4ED2-92CA-153483CA22D1}"/>
                  </a:ext>
                </a:extLst>
              </p:cNvPr>
              <p:cNvGrpSpPr/>
              <p:nvPr/>
            </p:nvGrpSpPr>
            <p:grpSpPr>
              <a:xfrm>
                <a:off x="1256304" y="1092444"/>
                <a:ext cx="7023187" cy="4231940"/>
                <a:chOff x="1256304" y="1092444"/>
                <a:chExt cx="7023187" cy="4231940"/>
              </a:xfrm>
              <a:grpFill/>
            </p:grpSpPr>
            <p:grpSp>
              <p:nvGrpSpPr>
                <p:cNvPr id="251" name="Group 250">
                  <a:extLst>
                    <a:ext uri="{FF2B5EF4-FFF2-40B4-BE49-F238E27FC236}">
                      <a16:creationId xmlns:a16="http://schemas.microsoft.com/office/drawing/2014/main" id="{5FFA0FCC-7972-4164-865C-66D069A7DE93}"/>
                    </a:ext>
                  </a:extLst>
                </p:cNvPr>
                <p:cNvGrpSpPr/>
                <p:nvPr/>
              </p:nvGrpSpPr>
              <p:grpSpPr>
                <a:xfrm>
                  <a:off x="4826873" y="3259949"/>
                  <a:ext cx="1931346" cy="783784"/>
                  <a:chOff x="4826873" y="3259949"/>
                  <a:chExt cx="1931346" cy="783784"/>
                </a:xfrm>
                <a:grpFill/>
              </p:grpSpPr>
              <p:sp>
                <p:nvSpPr>
                  <p:cNvPr id="284" name="Freeform 6">
                    <a:extLst>
                      <a:ext uri="{FF2B5EF4-FFF2-40B4-BE49-F238E27FC236}">
                        <a16:creationId xmlns:a16="http://schemas.microsoft.com/office/drawing/2014/main" id="{0E8C754D-E0DC-4B5A-9CA6-BCC1F0458E0A}"/>
                      </a:ext>
                    </a:extLst>
                  </p:cNvPr>
                  <p:cNvSpPr>
                    <a:spLocks/>
                  </p:cNvSpPr>
                  <p:nvPr/>
                </p:nvSpPr>
                <p:spPr bwMode="auto">
                  <a:xfrm>
                    <a:off x="5710099" y="3317264"/>
                    <a:ext cx="1048120" cy="58092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85" name="Freeform 7">
                    <a:extLst>
                      <a:ext uri="{FF2B5EF4-FFF2-40B4-BE49-F238E27FC236}">
                        <a16:creationId xmlns:a16="http://schemas.microsoft.com/office/drawing/2014/main" id="{DF801960-4F49-4703-BE1D-A17197445A02}"/>
                      </a:ext>
                    </a:extLst>
                  </p:cNvPr>
                  <p:cNvSpPr>
                    <a:spLocks/>
                  </p:cNvSpPr>
                  <p:nvPr/>
                </p:nvSpPr>
                <p:spPr bwMode="auto">
                  <a:xfrm>
                    <a:off x="4826873" y="3259949"/>
                    <a:ext cx="903657" cy="783784"/>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grpSp>
            <p:grpSp>
              <p:nvGrpSpPr>
                <p:cNvPr id="252" name="Group 251">
                  <a:extLst>
                    <a:ext uri="{FF2B5EF4-FFF2-40B4-BE49-F238E27FC236}">
                      <a16:creationId xmlns:a16="http://schemas.microsoft.com/office/drawing/2014/main" id="{D4FA3337-3071-46A8-BFD7-5109353CE48C}"/>
                    </a:ext>
                  </a:extLst>
                </p:cNvPr>
                <p:cNvGrpSpPr/>
                <p:nvPr/>
              </p:nvGrpSpPr>
              <p:grpSpPr>
                <a:xfrm>
                  <a:off x="5052517" y="1955649"/>
                  <a:ext cx="892541" cy="1872766"/>
                  <a:chOff x="5052517" y="1955649"/>
                  <a:chExt cx="892541" cy="1872766"/>
                </a:xfrm>
                <a:grpFill/>
              </p:grpSpPr>
              <p:sp>
                <p:nvSpPr>
                  <p:cNvPr id="282" name="Freeform 6">
                    <a:extLst>
                      <a:ext uri="{FF2B5EF4-FFF2-40B4-BE49-F238E27FC236}">
                        <a16:creationId xmlns:a16="http://schemas.microsoft.com/office/drawing/2014/main" id="{B2027945-57AB-40BF-9318-F51FF165EB02}"/>
                      </a:ext>
                    </a:extLst>
                  </p:cNvPr>
                  <p:cNvSpPr>
                    <a:spLocks/>
                  </p:cNvSpPr>
                  <p:nvPr/>
                </p:nvSpPr>
                <p:spPr bwMode="auto">
                  <a:xfrm>
                    <a:off x="5052517" y="1955649"/>
                    <a:ext cx="773534" cy="898803"/>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83" name="Freeform 7">
                    <a:extLst>
                      <a:ext uri="{FF2B5EF4-FFF2-40B4-BE49-F238E27FC236}">
                        <a16:creationId xmlns:a16="http://schemas.microsoft.com/office/drawing/2014/main" id="{F3A9CF4B-7925-4B5D-8927-9BA3CE529C1A}"/>
                      </a:ext>
                    </a:extLst>
                  </p:cNvPr>
                  <p:cNvSpPr>
                    <a:spLocks/>
                  </p:cNvSpPr>
                  <p:nvPr/>
                </p:nvSpPr>
                <p:spPr bwMode="auto">
                  <a:xfrm>
                    <a:off x="5356295" y="2798080"/>
                    <a:ext cx="588763" cy="1030335"/>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grpSp>
            <p:sp>
              <p:nvSpPr>
                <p:cNvPr id="253" name="Freeform 3054">
                  <a:extLst>
                    <a:ext uri="{FF2B5EF4-FFF2-40B4-BE49-F238E27FC236}">
                      <a16:creationId xmlns:a16="http://schemas.microsoft.com/office/drawing/2014/main" id="{D167A216-64A9-4307-B698-A834A2E61939}"/>
                    </a:ext>
                  </a:extLst>
                </p:cNvPr>
                <p:cNvSpPr>
                  <a:spLocks/>
                </p:cNvSpPr>
                <p:nvPr/>
              </p:nvSpPr>
              <p:spPr bwMode="auto">
                <a:xfrm>
                  <a:off x="6831610" y="1765662"/>
                  <a:ext cx="922218" cy="83921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4" name="Freeform 3056">
                  <a:extLst>
                    <a:ext uri="{FF2B5EF4-FFF2-40B4-BE49-F238E27FC236}">
                      <a16:creationId xmlns:a16="http://schemas.microsoft.com/office/drawing/2014/main" id="{5AE1C6BA-A597-4002-B11B-870B7D339EFA}"/>
                    </a:ext>
                  </a:extLst>
                </p:cNvPr>
                <p:cNvSpPr>
                  <a:spLocks/>
                </p:cNvSpPr>
                <p:nvPr/>
              </p:nvSpPr>
              <p:spPr bwMode="auto">
                <a:xfrm>
                  <a:off x="7704642" y="1092444"/>
                  <a:ext cx="574849" cy="922218"/>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5" name="Freeform 3057">
                  <a:extLst>
                    <a:ext uri="{FF2B5EF4-FFF2-40B4-BE49-F238E27FC236}">
                      <a16:creationId xmlns:a16="http://schemas.microsoft.com/office/drawing/2014/main" id="{21F4F06F-0E1C-4246-92F1-5227953372F3}"/>
                    </a:ext>
                  </a:extLst>
                </p:cNvPr>
                <p:cNvSpPr>
                  <a:spLocks/>
                </p:cNvSpPr>
                <p:nvPr/>
              </p:nvSpPr>
              <p:spPr bwMode="auto">
                <a:xfrm>
                  <a:off x="7501754" y="1701107"/>
                  <a:ext cx="181370" cy="519516"/>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6" name="Freeform 3058">
                  <a:extLst>
                    <a:ext uri="{FF2B5EF4-FFF2-40B4-BE49-F238E27FC236}">
                      <a16:creationId xmlns:a16="http://schemas.microsoft.com/office/drawing/2014/main" id="{33ED7E15-DA21-4C33-A63F-A9F45D62AA23}"/>
                    </a:ext>
                  </a:extLst>
                </p:cNvPr>
                <p:cNvSpPr>
                  <a:spLocks/>
                </p:cNvSpPr>
                <p:nvPr/>
              </p:nvSpPr>
              <p:spPr bwMode="auto">
                <a:xfrm>
                  <a:off x="7661605" y="1636553"/>
                  <a:ext cx="301257" cy="57177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7" name="Freeform 3059">
                  <a:extLst>
                    <a:ext uri="{FF2B5EF4-FFF2-40B4-BE49-F238E27FC236}">
                      <a16:creationId xmlns:a16="http://schemas.microsoft.com/office/drawing/2014/main" id="{48699233-FDAD-4B72-ADB8-9CC513DA173E}"/>
                    </a:ext>
                  </a:extLst>
                </p:cNvPr>
                <p:cNvSpPr>
                  <a:spLocks/>
                </p:cNvSpPr>
                <p:nvPr/>
              </p:nvSpPr>
              <p:spPr bwMode="auto">
                <a:xfrm>
                  <a:off x="7655457" y="2245216"/>
                  <a:ext cx="255147" cy="279739"/>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8" name="Freeform 2854">
                  <a:extLst>
                    <a:ext uri="{FF2B5EF4-FFF2-40B4-BE49-F238E27FC236}">
                      <a16:creationId xmlns:a16="http://schemas.microsoft.com/office/drawing/2014/main" id="{C6D85DC0-F013-4CA1-AA69-6917BE001F5E}"/>
                    </a:ext>
                  </a:extLst>
                </p:cNvPr>
                <p:cNvSpPr>
                  <a:spLocks/>
                </p:cNvSpPr>
                <p:nvPr/>
              </p:nvSpPr>
              <p:spPr bwMode="auto">
                <a:xfrm>
                  <a:off x="2000169" y="3812064"/>
                  <a:ext cx="891408" cy="120493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9" name="Freeform 2855">
                  <a:extLst>
                    <a:ext uri="{FF2B5EF4-FFF2-40B4-BE49-F238E27FC236}">
                      <a16:creationId xmlns:a16="http://schemas.microsoft.com/office/drawing/2014/main" id="{5714544B-A56A-4DA4-85AB-0DB4E0FE68F0}"/>
                    </a:ext>
                  </a:extLst>
                </p:cNvPr>
                <p:cNvSpPr>
                  <a:spLocks/>
                </p:cNvSpPr>
                <p:nvPr/>
              </p:nvSpPr>
              <p:spPr bwMode="auto">
                <a:xfrm>
                  <a:off x="5144689" y="4605110"/>
                  <a:ext cx="860670" cy="719274"/>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60" name="Freeform 2858">
                  <a:extLst>
                    <a:ext uri="{FF2B5EF4-FFF2-40B4-BE49-F238E27FC236}">
                      <a16:creationId xmlns:a16="http://schemas.microsoft.com/office/drawing/2014/main" id="{AAA55426-F1B1-4356-97B8-4E415D11BBCC}"/>
                    </a:ext>
                  </a:extLst>
                </p:cNvPr>
                <p:cNvSpPr>
                  <a:spLocks/>
                </p:cNvSpPr>
                <p:nvPr/>
              </p:nvSpPr>
              <p:spPr bwMode="auto">
                <a:xfrm>
                  <a:off x="5027884" y="3984198"/>
                  <a:ext cx="691610" cy="645503"/>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1" name="Freeform 2861">
                  <a:extLst>
                    <a:ext uri="{FF2B5EF4-FFF2-40B4-BE49-F238E27FC236}">
                      <a16:creationId xmlns:a16="http://schemas.microsoft.com/office/drawing/2014/main" id="{C64E54C2-5995-492A-A1DD-A9BCDEB90723}"/>
                    </a:ext>
                  </a:extLst>
                </p:cNvPr>
                <p:cNvSpPr>
                  <a:spLocks/>
                </p:cNvSpPr>
                <p:nvPr/>
              </p:nvSpPr>
              <p:spPr bwMode="auto">
                <a:xfrm>
                  <a:off x="5341414" y="1823301"/>
                  <a:ext cx="817637" cy="38730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2" name="Freeform 2864">
                  <a:extLst>
                    <a:ext uri="{FF2B5EF4-FFF2-40B4-BE49-F238E27FC236}">
                      <a16:creationId xmlns:a16="http://schemas.microsoft.com/office/drawing/2014/main" id="{31E47E6D-FF02-4F7D-A97F-AF5B6E8D23CE}"/>
                    </a:ext>
                  </a:extLst>
                </p:cNvPr>
                <p:cNvSpPr>
                  <a:spLocks/>
                </p:cNvSpPr>
                <p:nvPr/>
              </p:nvSpPr>
              <p:spPr bwMode="auto">
                <a:xfrm>
                  <a:off x="2682557" y="2385811"/>
                  <a:ext cx="1008214" cy="845301"/>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3" name="Freeform 2865">
                  <a:extLst>
                    <a:ext uri="{FF2B5EF4-FFF2-40B4-BE49-F238E27FC236}">
                      <a16:creationId xmlns:a16="http://schemas.microsoft.com/office/drawing/2014/main" id="{0389E8B7-5E74-47D1-B81D-B17960454B2B}"/>
                    </a:ext>
                  </a:extLst>
                </p:cNvPr>
                <p:cNvSpPr>
                  <a:spLocks/>
                </p:cNvSpPr>
                <p:nvPr/>
              </p:nvSpPr>
              <p:spPr bwMode="auto">
                <a:xfrm>
                  <a:off x="5679534" y="3695259"/>
                  <a:ext cx="1171126" cy="497959"/>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4" name="Freeform 2866">
                  <a:extLst>
                    <a:ext uri="{FF2B5EF4-FFF2-40B4-BE49-F238E27FC236}">
                      <a16:creationId xmlns:a16="http://schemas.microsoft.com/office/drawing/2014/main" id="{DB813915-1ADA-4353-A04C-4FDF87B62A50}"/>
                    </a:ext>
                  </a:extLst>
                </p:cNvPr>
                <p:cNvSpPr>
                  <a:spLocks/>
                </p:cNvSpPr>
                <p:nvPr/>
              </p:nvSpPr>
              <p:spPr bwMode="auto">
                <a:xfrm>
                  <a:off x="6537130" y="3430910"/>
                  <a:ext cx="1211086" cy="642429"/>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5" name="Freeform 2868">
                  <a:extLst>
                    <a:ext uri="{FF2B5EF4-FFF2-40B4-BE49-F238E27FC236}">
                      <a16:creationId xmlns:a16="http://schemas.microsoft.com/office/drawing/2014/main" id="{D1C9E277-CCD7-4F8D-83D8-F0AF16F403C0}"/>
                    </a:ext>
                  </a:extLst>
                </p:cNvPr>
                <p:cNvSpPr>
                  <a:spLocks/>
                </p:cNvSpPr>
                <p:nvPr/>
              </p:nvSpPr>
              <p:spPr bwMode="auto">
                <a:xfrm>
                  <a:off x="3930529" y="3384803"/>
                  <a:ext cx="1075838" cy="556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6" name="Freeform 2869">
                  <a:extLst>
                    <a:ext uri="{FF2B5EF4-FFF2-40B4-BE49-F238E27FC236}">
                      <a16:creationId xmlns:a16="http://schemas.microsoft.com/office/drawing/2014/main" id="{C778C227-8400-476C-ABE8-417A08C7984A}"/>
                    </a:ext>
                  </a:extLst>
                </p:cNvPr>
                <p:cNvSpPr>
                  <a:spLocks/>
                </p:cNvSpPr>
                <p:nvPr/>
              </p:nvSpPr>
              <p:spPr bwMode="auto">
                <a:xfrm>
                  <a:off x="5897775" y="2069207"/>
                  <a:ext cx="599395" cy="783825"/>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7" name="Freeform 2870">
                  <a:extLst>
                    <a:ext uri="{FF2B5EF4-FFF2-40B4-BE49-F238E27FC236}">
                      <a16:creationId xmlns:a16="http://schemas.microsoft.com/office/drawing/2014/main" id="{59FD3A78-5458-41A8-8F50-92431A594689}"/>
                    </a:ext>
                  </a:extLst>
                </p:cNvPr>
                <p:cNvSpPr>
                  <a:spLocks/>
                </p:cNvSpPr>
                <p:nvPr/>
              </p:nvSpPr>
              <p:spPr bwMode="auto">
                <a:xfrm>
                  <a:off x="1471472" y="2748522"/>
                  <a:ext cx="829932" cy="1447770"/>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8" name="Freeform 2974">
                  <a:extLst>
                    <a:ext uri="{FF2B5EF4-FFF2-40B4-BE49-F238E27FC236}">
                      <a16:creationId xmlns:a16="http://schemas.microsoft.com/office/drawing/2014/main" id="{C2410A82-19E5-418B-A3CD-9B0E9F602D44}"/>
                    </a:ext>
                  </a:extLst>
                </p:cNvPr>
                <p:cNvSpPr>
                  <a:spLocks/>
                </p:cNvSpPr>
                <p:nvPr/>
              </p:nvSpPr>
              <p:spPr bwMode="auto">
                <a:xfrm>
                  <a:off x="1256304" y="1306899"/>
                  <a:ext cx="903704" cy="746939"/>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69" name="Freeform 2986">
                  <a:extLst>
                    <a:ext uri="{FF2B5EF4-FFF2-40B4-BE49-F238E27FC236}">
                      <a16:creationId xmlns:a16="http://schemas.microsoft.com/office/drawing/2014/main" id="{25B77906-CBC7-49C9-8637-1FFB6712A3AE}"/>
                    </a:ext>
                  </a:extLst>
                </p:cNvPr>
                <p:cNvSpPr>
                  <a:spLocks/>
                </p:cNvSpPr>
                <p:nvPr/>
              </p:nvSpPr>
              <p:spPr bwMode="auto">
                <a:xfrm>
                  <a:off x="1950988" y="1485181"/>
                  <a:ext cx="805341" cy="148465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0" name="Freeform 2992">
                  <a:extLst>
                    <a:ext uri="{FF2B5EF4-FFF2-40B4-BE49-F238E27FC236}">
                      <a16:creationId xmlns:a16="http://schemas.microsoft.com/office/drawing/2014/main" id="{D1F884C0-99A1-49D0-89B6-6FB7392DF96E}"/>
                    </a:ext>
                  </a:extLst>
                </p:cNvPr>
                <p:cNvSpPr>
                  <a:spLocks/>
                </p:cNvSpPr>
                <p:nvPr/>
              </p:nvSpPr>
              <p:spPr bwMode="auto">
                <a:xfrm>
                  <a:off x="2241464" y="1515919"/>
                  <a:ext cx="1450844" cy="965180"/>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1" name="Freeform 2994">
                  <a:extLst>
                    <a:ext uri="{FF2B5EF4-FFF2-40B4-BE49-F238E27FC236}">
                      <a16:creationId xmlns:a16="http://schemas.microsoft.com/office/drawing/2014/main" id="{E8195ED3-1707-4301-9BC4-E2DC08BB1D8E}"/>
                    </a:ext>
                  </a:extLst>
                </p:cNvPr>
                <p:cNvSpPr>
                  <a:spLocks/>
                </p:cNvSpPr>
                <p:nvPr/>
              </p:nvSpPr>
              <p:spPr bwMode="auto">
                <a:xfrm>
                  <a:off x="3693845" y="1691127"/>
                  <a:ext cx="943663" cy="596321"/>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2" name="Freeform 2995">
                  <a:extLst>
                    <a:ext uri="{FF2B5EF4-FFF2-40B4-BE49-F238E27FC236}">
                      <a16:creationId xmlns:a16="http://schemas.microsoft.com/office/drawing/2014/main" id="{B3243827-1C2B-47E0-AC56-CC9160FD396C}"/>
                    </a:ext>
                  </a:extLst>
                </p:cNvPr>
                <p:cNvSpPr>
                  <a:spLocks/>
                </p:cNvSpPr>
                <p:nvPr/>
              </p:nvSpPr>
              <p:spPr bwMode="auto">
                <a:xfrm>
                  <a:off x="3684623" y="2831515"/>
                  <a:ext cx="1164979" cy="556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3" name="Freeform 2996">
                  <a:extLst>
                    <a:ext uri="{FF2B5EF4-FFF2-40B4-BE49-F238E27FC236}">
                      <a16:creationId xmlns:a16="http://schemas.microsoft.com/office/drawing/2014/main" id="{1BD82BDC-10A5-4DE5-8E56-CFFBEA40789A}"/>
                    </a:ext>
                  </a:extLst>
                </p:cNvPr>
                <p:cNvSpPr>
                  <a:spLocks/>
                </p:cNvSpPr>
                <p:nvPr/>
              </p:nvSpPr>
              <p:spPr bwMode="auto">
                <a:xfrm>
                  <a:off x="3690771" y="2287448"/>
                  <a:ext cx="986697" cy="62398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4" name="Freeform 2997">
                  <a:extLst>
                    <a:ext uri="{FF2B5EF4-FFF2-40B4-BE49-F238E27FC236}">
                      <a16:creationId xmlns:a16="http://schemas.microsoft.com/office/drawing/2014/main" id="{0EF8613C-184C-4BDF-B8E4-FE9BB8D8A1DB}"/>
                    </a:ext>
                  </a:extLst>
                </p:cNvPr>
                <p:cNvSpPr>
                  <a:spLocks/>
                </p:cNvSpPr>
                <p:nvPr/>
              </p:nvSpPr>
              <p:spPr bwMode="auto">
                <a:xfrm>
                  <a:off x="4674394" y="2634790"/>
                  <a:ext cx="805341" cy="642429"/>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5" name="Freeform 2998">
                  <a:extLst>
                    <a:ext uri="{FF2B5EF4-FFF2-40B4-BE49-F238E27FC236}">
                      <a16:creationId xmlns:a16="http://schemas.microsoft.com/office/drawing/2014/main" id="{2A9C1967-1B8F-4F05-AD44-C6B44EA51B9F}"/>
                    </a:ext>
                  </a:extLst>
                </p:cNvPr>
                <p:cNvSpPr>
                  <a:spLocks/>
                </p:cNvSpPr>
                <p:nvPr/>
              </p:nvSpPr>
              <p:spPr bwMode="auto">
                <a:xfrm>
                  <a:off x="4526851" y="1678831"/>
                  <a:ext cx="900630" cy="980549"/>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6" name="Freeform 3010">
                  <a:extLst>
                    <a:ext uri="{FF2B5EF4-FFF2-40B4-BE49-F238E27FC236}">
                      <a16:creationId xmlns:a16="http://schemas.microsoft.com/office/drawing/2014/main" id="{EDF4134B-1BD0-40B9-8CE8-CBE6C7DA7FB4}"/>
                    </a:ext>
                  </a:extLst>
                </p:cNvPr>
                <p:cNvSpPr>
                  <a:spLocks/>
                </p:cNvSpPr>
                <p:nvPr/>
              </p:nvSpPr>
              <p:spPr bwMode="auto">
                <a:xfrm>
                  <a:off x="5885480" y="2853031"/>
                  <a:ext cx="442630" cy="805341"/>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7" name="Freeform 3012">
                  <a:extLst>
                    <a:ext uri="{FF2B5EF4-FFF2-40B4-BE49-F238E27FC236}">
                      <a16:creationId xmlns:a16="http://schemas.microsoft.com/office/drawing/2014/main" id="{038BAF39-0116-437D-9756-358687B9C47A}"/>
                    </a:ext>
                  </a:extLst>
                </p:cNvPr>
                <p:cNvSpPr>
                  <a:spLocks/>
                </p:cNvSpPr>
                <p:nvPr/>
              </p:nvSpPr>
              <p:spPr bwMode="auto">
                <a:xfrm>
                  <a:off x="5565803" y="4168627"/>
                  <a:ext cx="504107" cy="90063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78" name="Freeform 3019">
                  <a:extLst>
                    <a:ext uri="{FF2B5EF4-FFF2-40B4-BE49-F238E27FC236}">
                      <a16:creationId xmlns:a16="http://schemas.microsoft.com/office/drawing/2014/main" id="{E1B8F8D2-6135-42F1-BB68-B03D68DA003E}"/>
                    </a:ext>
                  </a:extLst>
                </p:cNvPr>
                <p:cNvSpPr>
                  <a:spLocks/>
                </p:cNvSpPr>
                <p:nvPr/>
              </p:nvSpPr>
              <p:spPr bwMode="auto">
                <a:xfrm>
                  <a:off x="6718486" y="3916574"/>
                  <a:ext cx="673167" cy="580952"/>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2">
                    <a:lumMod val="20000"/>
                    <a:lumOff val="80000"/>
                  </a:schemeClr>
                </a:solidFill>
                <a:ln w="12700" cmpd="sng">
                  <a:solidFill>
                    <a:schemeClr val="bg2">
                      <a:lumMod val="20000"/>
                      <a:lumOff val="80000"/>
                    </a:scheme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79" name="Freeform 3025">
                  <a:extLst>
                    <a:ext uri="{FF2B5EF4-FFF2-40B4-BE49-F238E27FC236}">
                      <a16:creationId xmlns:a16="http://schemas.microsoft.com/office/drawing/2014/main" id="{78081719-C2E3-4228-9DBA-9ECED21EF8E2}"/>
                    </a:ext>
                  </a:extLst>
                </p:cNvPr>
                <p:cNvSpPr>
                  <a:spLocks/>
                </p:cNvSpPr>
                <p:nvPr/>
              </p:nvSpPr>
              <p:spPr bwMode="auto">
                <a:xfrm>
                  <a:off x="6352701" y="4018010"/>
                  <a:ext cx="839153" cy="876039"/>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80" name="Freeform 3046">
                  <a:extLst>
                    <a:ext uri="{FF2B5EF4-FFF2-40B4-BE49-F238E27FC236}">
                      <a16:creationId xmlns:a16="http://schemas.microsoft.com/office/drawing/2014/main" id="{38EA7A3E-D500-46E8-9856-286EB3AECFBD}"/>
                    </a:ext>
                  </a:extLst>
                </p:cNvPr>
                <p:cNvSpPr>
                  <a:spLocks/>
                </p:cNvSpPr>
                <p:nvPr/>
              </p:nvSpPr>
              <p:spPr bwMode="auto">
                <a:xfrm>
                  <a:off x="7526901" y="2527206"/>
                  <a:ext cx="212094" cy="411892"/>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81" name="Tekstboks 517">
                  <a:extLst>
                    <a:ext uri="{FF2B5EF4-FFF2-40B4-BE49-F238E27FC236}">
                      <a16:creationId xmlns:a16="http://schemas.microsoft.com/office/drawing/2014/main" id="{AD1E3C20-8205-4823-BA56-34C8D5AA4557}"/>
                    </a:ext>
                  </a:extLst>
                </p:cNvPr>
                <p:cNvSpPr txBox="1"/>
                <p:nvPr/>
              </p:nvSpPr>
              <p:spPr>
                <a:xfrm>
                  <a:off x="6522202" y="2951162"/>
                  <a:ext cx="557446" cy="369332"/>
                </a:xfrm>
                <a:prstGeom prst="rect">
                  <a:avLst/>
                </a:prstGeom>
                <a:solidFill>
                  <a:schemeClr val="bg1">
                    <a:lumMod val="75000"/>
                  </a:schemeClr>
                </a:solidFill>
                <a:ln w="12700" cmpd="sng">
                  <a:solidFill>
                    <a:srgbClr val="E6E6E6">
                      <a:lumMod val="50000"/>
                    </a:srgbClr>
                  </a:solidFill>
                  <a:prstDash val="solid"/>
                  <a:round/>
                  <a:headEnd/>
                  <a:tailEnd/>
                </a:ln>
              </p:spPr>
              <p:txBody>
                <a:bodyPr/>
                <a:lstStyle>
                  <a:defPPr>
                    <a:defRPr lang="en-US"/>
                  </a:defPPr>
                  <a:lvl1pPr defTabSz="457200" fontAlgn="auto">
                    <a:spcBef>
                      <a:spcPts val="0"/>
                    </a:spcBef>
                    <a:spcAft>
                      <a:spcPts val="0"/>
                    </a:spcAft>
                    <a:defRPr kern="0">
                      <a:solidFill>
                        <a:srgbClr val="171717"/>
                      </a:solidFill>
                      <a:ea typeface="ＭＳ Ｐゴシック" pitchFamily="-97" charset="-128"/>
                    </a:defRPr>
                  </a:lvl1pPr>
                </a:lstStyle>
                <a:p>
                  <a:endParaRPr lang="da-DK" dirty="0"/>
                </a:p>
                <a:p>
                  <a:endParaRPr lang="da-DK" dirty="0"/>
                </a:p>
              </p:txBody>
            </p:sp>
          </p:grpSp>
        </p:grpSp>
        <p:grpSp>
          <p:nvGrpSpPr>
            <p:cNvPr id="225" name="Group 224">
              <a:extLst>
                <a:ext uri="{FF2B5EF4-FFF2-40B4-BE49-F238E27FC236}">
                  <a16:creationId xmlns:a16="http://schemas.microsoft.com/office/drawing/2014/main" id="{4FA123FF-DA36-4CB2-9CB3-B1AF56CAA459}"/>
                </a:ext>
              </a:extLst>
            </p:cNvPr>
            <p:cNvGrpSpPr/>
            <p:nvPr/>
          </p:nvGrpSpPr>
          <p:grpSpPr>
            <a:xfrm>
              <a:off x="964291" y="1814080"/>
              <a:ext cx="7179941" cy="4275686"/>
              <a:chOff x="964291" y="1814080"/>
              <a:chExt cx="7179941" cy="4275686"/>
            </a:xfrm>
            <a:gradFill>
              <a:gsLst>
                <a:gs pos="5000">
                  <a:srgbClr val="0033CC"/>
                </a:gs>
                <a:gs pos="24000">
                  <a:schemeClr val="bg1"/>
                </a:gs>
                <a:gs pos="62000">
                  <a:schemeClr val="bg1"/>
                </a:gs>
                <a:gs pos="45000">
                  <a:srgbClr val="0033CC"/>
                </a:gs>
                <a:gs pos="81000">
                  <a:srgbClr val="0033CC"/>
                </a:gs>
              </a:gsLst>
              <a:lin ang="3600000" scaled="0"/>
            </a:gradFill>
          </p:grpSpPr>
          <p:sp>
            <p:nvSpPr>
              <p:cNvPr id="227" name="Freeform 2856">
                <a:extLst>
                  <a:ext uri="{FF2B5EF4-FFF2-40B4-BE49-F238E27FC236}">
                    <a16:creationId xmlns:a16="http://schemas.microsoft.com/office/drawing/2014/main" id="{681BC7DC-A7F4-4C79-A3A1-8D634DEDD787}"/>
                  </a:ext>
                </a:extLst>
              </p:cNvPr>
              <p:cNvSpPr>
                <a:spLocks/>
              </p:cNvSpPr>
              <p:nvPr/>
            </p:nvSpPr>
            <p:spPr bwMode="auto">
              <a:xfrm>
                <a:off x="2839322" y="3935017"/>
                <a:ext cx="971328" cy="1094281"/>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28" name="Freeform 3060">
                <a:extLst>
                  <a:ext uri="{FF2B5EF4-FFF2-40B4-BE49-F238E27FC236}">
                    <a16:creationId xmlns:a16="http://schemas.microsoft.com/office/drawing/2014/main" id="{473BDA6D-C526-4479-B1B0-F7A44A6823BF}"/>
                  </a:ext>
                </a:extLst>
              </p:cNvPr>
              <p:cNvSpPr>
                <a:spLocks/>
              </p:cNvSpPr>
              <p:nvPr/>
            </p:nvSpPr>
            <p:spPr bwMode="auto">
              <a:xfrm>
                <a:off x="7630865" y="2082291"/>
                <a:ext cx="513367" cy="233628"/>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29" name="Freeform 2857">
                <a:extLst>
                  <a:ext uri="{FF2B5EF4-FFF2-40B4-BE49-F238E27FC236}">
                    <a16:creationId xmlns:a16="http://schemas.microsoft.com/office/drawing/2014/main" id="{A4971F27-DAED-44E3-8CC2-BDE677C9AC03}"/>
                  </a:ext>
                </a:extLst>
              </p:cNvPr>
              <p:cNvSpPr>
                <a:spLocks/>
              </p:cNvSpPr>
              <p:nvPr/>
            </p:nvSpPr>
            <p:spPr bwMode="auto">
              <a:xfrm>
                <a:off x="3235845" y="4057970"/>
                <a:ext cx="2031796" cy="2031796"/>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bg2">
                  <a:lumMod val="20000"/>
                  <a:lumOff val="80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0" name="Freeform 2859">
                <a:extLst>
                  <a:ext uri="{FF2B5EF4-FFF2-40B4-BE49-F238E27FC236}">
                    <a16:creationId xmlns:a16="http://schemas.microsoft.com/office/drawing/2014/main" id="{2A21EEED-5985-4B77-97A1-D3E9F1373F4C}"/>
                  </a:ext>
                </a:extLst>
              </p:cNvPr>
              <p:cNvSpPr>
                <a:spLocks/>
              </p:cNvSpPr>
              <p:nvPr/>
            </p:nvSpPr>
            <p:spPr bwMode="auto">
              <a:xfrm>
                <a:off x="3819872" y="3913500"/>
                <a:ext cx="1241824" cy="627060"/>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1" name="Freeform 2860">
                <a:extLst>
                  <a:ext uri="{FF2B5EF4-FFF2-40B4-BE49-F238E27FC236}">
                    <a16:creationId xmlns:a16="http://schemas.microsoft.com/office/drawing/2014/main" id="{606EF5A0-63D5-49E6-B334-6F71F862197B}"/>
                  </a:ext>
                </a:extLst>
              </p:cNvPr>
              <p:cNvSpPr>
                <a:spLocks/>
              </p:cNvSpPr>
              <p:nvPr/>
            </p:nvSpPr>
            <p:spPr bwMode="auto">
              <a:xfrm>
                <a:off x="2196894" y="2902213"/>
                <a:ext cx="768455" cy="1026657"/>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2" name="Freeform 2862">
                <a:extLst>
                  <a:ext uri="{FF2B5EF4-FFF2-40B4-BE49-F238E27FC236}">
                    <a16:creationId xmlns:a16="http://schemas.microsoft.com/office/drawing/2014/main" id="{25A992E2-1D2E-4421-98E6-923CA0DDEC76}"/>
                  </a:ext>
                </a:extLst>
              </p:cNvPr>
              <p:cNvSpPr>
                <a:spLocks/>
              </p:cNvSpPr>
              <p:nvPr/>
            </p:nvSpPr>
            <p:spPr bwMode="auto">
              <a:xfrm>
                <a:off x="2900799" y="3212669"/>
                <a:ext cx="1038952" cy="731570"/>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3" name="Freeform 2863">
                <a:extLst>
                  <a:ext uri="{FF2B5EF4-FFF2-40B4-BE49-F238E27FC236}">
                    <a16:creationId xmlns:a16="http://schemas.microsoft.com/office/drawing/2014/main" id="{C7EB2412-B4FE-4597-A570-9C9A9CE63816}"/>
                  </a:ext>
                </a:extLst>
              </p:cNvPr>
              <p:cNvSpPr>
                <a:spLocks/>
              </p:cNvSpPr>
              <p:nvPr/>
            </p:nvSpPr>
            <p:spPr bwMode="auto">
              <a:xfrm>
                <a:off x="964291" y="2597904"/>
                <a:ext cx="1140388" cy="2087125"/>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4" name="Freeform 2872">
                <a:extLst>
                  <a:ext uri="{FF2B5EF4-FFF2-40B4-BE49-F238E27FC236}">
                    <a16:creationId xmlns:a16="http://schemas.microsoft.com/office/drawing/2014/main" id="{1D572074-D1AA-4044-BA32-1196242192A7}"/>
                  </a:ext>
                </a:extLst>
              </p:cNvPr>
              <p:cNvSpPr>
                <a:spLocks/>
              </p:cNvSpPr>
              <p:nvPr/>
            </p:nvSpPr>
            <p:spPr bwMode="auto">
              <a:xfrm>
                <a:off x="6601681" y="3006723"/>
                <a:ext cx="1091207" cy="728496"/>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bg2">
                  <a:lumMod val="20000"/>
                  <a:lumOff val="80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5" name="Freeform 2873">
                <a:extLst>
                  <a:ext uri="{FF2B5EF4-FFF2-40B4-BE49-F238E27FC236}">
                    <a16:creationId xmlns:a16="http://schemas.microsoft.com/office/drawing/2014/main" id="{CFBB65B7-07A7-4124-9C45-1E62C6221E69}"/>
                  </a:ext>
                </a:extLst>
              </p:cNvPr>
              <p:cNvSpPr>
                <a:spLocks/>
              </p:cNvSpPr>
              <p:nvPr/>
            </p:nvSpPr>
            <p:spPr bwMode="auto">
              <a:xfrm>
                <a:off x="7007425" y="2840736"/>
                <a:ext cx="679315" cy="341194"/>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6" name="Freeform 2973">
                <a:extLst>
                  <a:ext uri="{FF2B5EF4-FFF2-40B4-BE49-F238E27FC236}">
                    <a16:creationId xmlns:a16="http://schemas.microsoft.com/office/drawing/2014/main" id="{1169D6A9-0197-4E55-8C87-61F0FF31E7D8}"/>
                  </a:ext>
                </a:extLst>
              </p:cNvPr>
              <p:cNvSpPr>
                <a:spLocks/>
              </p:cNvSpPr>
              <p:nvPr/>
            </p:nvSpPr>
            <p:spPr bwMode="auto">
              <a:xfrm>
                <a:off x="1059579" y="1814080"/>
                <a:ext cx="1048173" cy="99899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7" name="Freeform 3014">
                <a:extLst>
                  <a:ext uri="{FF2B5EF4-FFF2-40B4-BE49-F238E27FC236}">
                    <a16:creationId xmlns:a16="http://schemas.microsoft.com/office/drawing/2014/main" id="{DEBEB204-2BAA-465E-B009-582B9CD10282}"/>
                  </a:ext>
                </a:extLst>
              </p:cNvPr>
              <p:cNvSpPr>
                <a:spLocks/>
              </p:cNvSpPr>
              <p:nvPr/>
            </p:nvSpPr>
            <p:spPr bwMode="auto">
              <a:xfrm>
                <a:off x="5996138" y="4113298"/>
                <a:ext cx="565583" cy="915999"/>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8" name="Freeform 3026">
                <a:extLst>
                  <a:ext uri="{FF2B5EF4-FFF2-40B4-BE49-F238E27FC236}">
                    <a16:creationId xmlns:a16="http://schemas.microsoft.com/office/drawing/2014/main" id="{6AF28014-0D67-4969-B4A3-69CFFD299FBA}"/>
                  </a:ext>
                </a:extLst>
              </p:cNvPr>
              <p:cNvSpPr>
                <a:spLocks/>
              </p:cNvSpPr>
              <p:nvPr/>
            </p:nvSpPr>
            <p:spPr bwMode="auto">
              <a:xfrm>
                <a:off x="6140607" y="4777244"/>
                <a:ext cx="1423180" cy="1023583"/>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9" name="Freeform 3035">
                <a:extLst>
                  <a:ext uri="{FF2B5EF4-FFF2-40B4-BE49-F238E27FC236}">
                    <a16:creationId xmlns:a16="http://schemas.microsoft.com/office/drawing/2014/main" id="{160B7EA0-02F7-4FB0-9AC6-FD028772C9EC}"/>
                  </a:ext>
                </a:extLst>
              </p:cNvPr>
              <p:cNvSpPr>
                <a:spLocks/>
              </p:cNvSpPr>
              <p:nvPr/>
            </p:nvSpPr>
            <p:spPr bwMode="auto">
              <a:xfrm>
                <a:off x="6226674" y="2656307"/>
                <a:ext cx="608617" cy="719274"/>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40" name="Freeform 3041">
                <a:extLst>
                  <a:ext uri="{FF2B5EF4-FFF2-40B4-BE49-F238E27FC236}">
                    <a16:creationId xmlns:a16="http://schemas.microsoft.com/office/drawing/2014/main" id="{BF75B4D9-D01F-42BB-9CAC-DCF3C47DED1D}"/>
                  </a:ext>
                </a:extLst>
              </p:cNvPr>
              <p:cNvSpPr>
                <a:spLocks/>
              </p:cNvSpPr>
              <p:nvPr/>
            </p:nvSpPr>
            <p:spPr bwMode="auto">
              <a:xfrm>
                <a:off x="6724633" y="2431918"/>
                <a:ext cx="857596" cy="611691"/>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bg2">
                  <a:lumMod val="20000"/>
                  <a:lumOff val="80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grpSp>
      </p:grpSp>
      <p:sp>
        <p:nvSpPr>
          <p:cNvPr id="292" name="5-Point Star 595">
            <a:extLst>
              <a:ext uri="{FF2B5EF4-FFF2-40B4-BE49-F238E27FC236}">
                <a16:creationId xmlns:a16="http://schemas.microsoft.com/office/drawing/2014/main" id="{2CA74266-E74D-433F-840B-37B2E213650F}"/>
              </a:ext>
            </a:extLst>
          </p:cNvPr>
          <p:cNvSpPr/>
          <p:nvPr/>
        </p:nvSpPr>
        <p:spPr>
          <a:xfrm>
            <a:off x="4265719" y="5217235"/>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TextBox 307">
            <a:extLst>
              <a:ext uri="{FF2B5EF4-FFF2-40B4-BE49-F238E27FC236}">
                <a16:creationId xmlns:a16="http://schemas.microsoft.com/office/drawing/2014/main" id="{002365CB-CC20-44D3-A20E-293964F2E864}"/>
              </a:ext>
            </a:extLst>
          </p:cNvPr>
          <p:cNvSpPr txBox="1"/>
          <p:nvPr/>
        </p:nvSpPr>
        <p:spPr>
          <a:xfrm>
            <a:off x="7802142" y="4204634"/>
            <a:ext cx="765647" cy="338554"/>
          </a:xfrm>
          <a:prstGeom prst="rect">
            <a:avLst/>
          </a:prstGeom>
          <a:noFill/>
        </p:spPr>
        <p:txBody>
          <a:bodyPr wrap="square" rtlCol="0">
            <a:spAutoFit/>
          </a:bodyPr>
          <a:lstStyle/>
          <a:p>
            <a:pPr algn="ctr"/>
            <a:r>
              <a:rPr lang="en-US" sz="1600" b="1" dirty="0">
                <a:latin typeface="Calibri" panose="020F0502020204030204" pitchFamily="34" charset="0"/>
              </a:rPr>
              <a:t>Navy</a:t>
            </a:r>
          </a:p>
        </p:txBody>
      </p:sp>
      <p:sp>
        <p:nvSpPr>
          <p:cNvPr id="313" name="TextBox 312">
            <a:extLst>
              <a:ext uri="{FF2B5EF4-FFF2-40B4-BE49-F238E27FC236}">
                <a16:creationId xmlns:a16="http://schemas.microsoft.com/office/drawing/2014/main" id="{D1611ED9-B32F-4D83-B97E-7578A683B9A5}"/>
              </a:ext>
            </a:extLst>
          </p:cNvPr>
          <p:cNvSpPr txBox="1"/>
          <p:nvPr/>
        </p:nvSpPr>
        <p:spPr>
          <a:xfrm>
            <a:off x="3220222" y="5194838"/>
            <a:ext cx="774956" cy="1224951"/>
          </a:xfrm>
          <a:prstGeom prst="rect">
            <a:avLst/>
          </a:prstGeom>
          <a:noFill/>
        </p:spPr>
        <p:txBody>
          <a:bodyPr wrap="square" rtlCol="0">
            <a:spAutoFit/>
          </a:bodyPr>
          <a:lstStyle/>
          <a:p>
            <a:pPr algn="ctr"/>
            <a:r>
              <a:rPr lang="en-US" sz="1600" b="1" dirty="0">
                <a:latin typeface="Calibri" panose="020F0502020204030204" pitchFamily="34" charset="0"/>
              </a:rPr>
              <a:t>AETC</a:t>
            </a:r>
          </a:p>
          <a:p>
            <a:pPr algn="ctr"/>
            <a:r>
              <a:rPr lang="en-US" sz="1600" b="1" dirty="0">
                <a:latin typeface="Calibri" panose="020F0502020204030204" pitchFamily="34" charset="0"/>
              </a:rPr>
              <a:t>AFPC</a:t>
            </a:r>
          </a:p>
          <a:p>
            <a:pPr algn="ctr"/>
            <a:r>
              <a:rPr lang="en-US" sz="1600" b="1" dirty="0">
                <a:latin typeface="Calibri" panose="020F0502020204030204" pitchFamily="34" charset="0"/>
              </a:rPr>
              <a:t>AFRS</a:t>
            </a:r>
          </a:p>
          <a:p>
            <a:pPr algn="ctr">
              <a:buNone/>
            </a:pPr>
            <a:endParaRPr lang="en-US" sz="1600" b="1" dirty="0">
              <a:latin typeface="Calibri" panose="020F0502020204030204" pitchFamily="34" charset="0"/>
            </a:endParaRPr>
          </a:p>
        </p:txBody>
      </p:sp>
      <p:cxnSp>
        <p:nvCxnSpPr>
          <p:cNvPr id="314" name="Straight Arrow Connector 313">
            <a:extLst>
              <a:ext uri="{FF2B5EF4-FFF2-40B4-BE49-F238E27FC236}">
                <a16:creationId xmlns:a16="http://schemas.microsoft.com/office/drawing/2014/main" id="{D55A689F-1F93-4E90-A527-0730342BA8AF}"/>
              </a:ext>
            </a:extLst>
          </p:cNvPr>
          <p:cNvCxnSpPr>
            <a:cxnSpLocks/>
            <a:stCxn id="313" idx="3"/>
            <a:endCxn id="292" idx="2"/>
          </p:cNvCxnSpPr>
          <p:nvPr/>
        </p:nvCxnSpPr>
        <p:spPr>
          <a:xfrm flipV="1">
            <a:off x="3995178" y="5572917"/>
            <a:ext cx="338471" cy="315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9" name="Straight Arrow Connector 318">
            <a:extLst>
              <a:ext uri="{FF2B5EF4-FFF2-40B4-BE49-F238E27FC236}">
                <a16:creationId xmlns:a16="http://schemas.microsoft.com/office/drawing/2014/main" id="{07BBA606-1E58-40B8-ADF2-B5FF63573BBB}"/>
              </a:ext>
            </a:extLst>
          </p:cNvPr>
          <p:cNvCxnSpPr>
            <a:cxnSpLocks/>
          </p:cNvCxnSpPr>
          <p:nvPr/>
        </p:nvCxnSpPr>
        <p:spPr>
          <a:xfrm flipH="1">
            <a:off x="7450879" y="4371054"/>
            <a:ext cx="39772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2" name="5-Point Star 600">
            <a:extLst>
              <a:ext uri="{FF2B5EF4-FFF2-40B4-BE49-F238E27FC236}">
                <a16:creationId xmlns:a16="http://schemas.microsoft.com/office/drawing/2014/main" id="{64C81DBE-3BD6-4D43-8B81-6A37C9EB47CB}"/>
              </a:ext>
            </a:extLst>
          </p:cNvPr>
          <p:cNvSpPr/>
          <p:nvPr/>
        </p:nvSpPr>
        <p:spPr>
          <a:xfrm>
            <a:off x="7084625" y="3230071"/>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 name="TextBox 332">
            <a:extLst>
              <a:ext uri="{FF2B5EF4-FFF2-40B4-BE49-F238E27FC236}">
                <a16:creationId xmlns:a16="http://schemas.microsoft.com/office/drawing/2014/main" id="{BA2659C5-641F-4897-918F-C8D4BA1618BE}"/>
              </a:ext>
            </a:extLst>
          </p:cNvPr>
          <p:cNvSpPr txBox="1"/>
          <p:nvPr/>
        </p:nvSpPr>
        <p:spPr>
          <a:xfrm>
            <a:off x="7811596" y="3223474"/>
            <a:ext cx="765647" cy="338554"/>
          </a:xfrm>
          <a:prstGeom prst="rect">
            <a:avLst/>
          </a:prstGeom>
          <a:noFill/>
        </p:spPr>
        <p:txBody>
          <a:bodyPr wrap="square" rtlCol="0">
            <a:spAutoFit/>
          </a:bodyPr>
          <a:lstStyle/>
          <a:p>
            <a:pPr algn="ctr"/>
            <a:r>
              <a:rPr lang="en-US" sz="1600" b="1" dirty="0">
                <a:latin typeface="Calibri" panose="020F0502020204030204" pitchFamily="34" charset="0"/>
              </a:rPr>
              <a:t>ACC</a:t>
            </a:r>
          </a:p>
        </p:txBody>
      </p:sp>
      <p:cxnSp>
        <p:nvCxnSpPr>
          <p:cNvPr id="334" name="Straight Arrow Connector 333">
            <a:extLst>
              <a:ext uri="{FF2B5EF4-FFF2-40B4-BE49-F238E27FC236}">
                <a16:creationId xmlns:a16="http://schemas.microsoft.com/office/drawing/2014/main" id="{EF2FCCE6-D870-4EE2-8BC2-BE3A31819175}"/>
              </a:ext>
            </a:extLst>
          </p:cNvPr>
          <p:cNvCxnSpPr>
            <a:cxnSpLocks/>
          </p:cNvCxnSpPr>
          <p:nvPr/>
        </p:nvCxnSpPr>
        <p:spPr>
          <a:xfrm flipH="1">
            <a:off x="7467600" y="3369221"/>
            <a:ext cx="419350" cy="20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6" name="5-Point Star 600">
            <a:extLst>
              <a:ext uri="{FF2B5EF4-FFF2-40B4-BE49-F238E27FC236}">
                <a16:creationId xmlns:a16="http://schemas.microsoft.com/office/drawing/2014/main" id="{F2DB8A3B-7237-412F-BD63-E5C599F4FE45}"/>
              </a:ext>
            </a:extLst>
          </p:cNvPr>
          <p:cNvSpPr/>
          <p:nvPr/>
        </p:nvSpPr>
        <p:spPr>
          <a:xfrm>
            <a:off x="6977507" y="2645333"/>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TextBox 336">
            <a:extLst>
              <a:ext uri="{FF2B5EF4-FFF2-40B4-BE49-F238E27FC236}">
                <a16:creationId xmlns:a16="http://schemas.microsoft.com/office/drawing/2014/main" id="{AA7DAE62-5B74-4834-BB59-0488A040A89B}"/>
              </a:ext>
            </a:extLst>
          </p:cNvPr>
          <p:cNvSpPr txBox="1"/>
          <p:nvPr/>
        </p:nvSpPr>
        <p:spPr>
          <a:xfrm>
            <a:off x="7704478" y="2638736"/>
            <a:ext cx="765647" cy="338554"/>
          </a:xfrm>
          <a:prstGeom prst="rect">
            <a:avLst/>
          </a:prstGeom>
          <a:noFill/>
        </p:spPr>
        <p:txBody>
          <a:bodyPr wrap="square" rtlCol="0">
            <a:spAutoFit/>
          </a:bodyPr>
          <a:lstStyle/>
          <a:p>
            <a:pPr algn="ctr"/>
            <a:r>
              <a:rPr lang="en-US" sz="1600" b="1" dirty="0">
                <a:latin typeface="Calibri" panose="020F0502020204030204" pitchFamily="34" charset="0"/>
              </a:rPr>
              <a:t>DISA</a:t>
            </a:r>
          </a:p>
        </p:txBody>
      </p:sp>
      <p:cxnSp>
        <p:nvCxnSpPr>
          <p:cNvPr id="338" name="Straight Arrow Connector 337">
            <a:extLst>
              <a:ext uri="{FF2B5EF4-FFF2-40B4-BE49-F238E27FC236}">
                <a16:creationId xmlns:a16="http://schemas.microsoft.com/office/drawing/2014/main" id="{3A6F390B-1304-416A-BC1D-BCB32ABD5D8D}"/>
              </a:ext>
            </a:extLst>
          </p:cNvPr>
          <p:cNvCxnSpPr>
            <a:cxnSpLocks/>
          </p:cNvCxnSpPr>
          <p:nvPr/>
        </p:nvCxnSpPr>
        <p:spPr>
          <a:xfrm flipH="1">
            <a:off x="7360506" y="2801774"/>
            <a:ext cx="411894" cy="44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9" name="5-Point Star 600">
            <a:extLst>
              <a:ext uri="{FF2B5EF4-FFF2-40B4-BE49-F238E27FC236}">
                <a16:creationId xmlns:a16="http://schemas.microsoft.com/office/drawing/2014/main" id="{044C83AC-C058-4DF8-BDC9-D1F4F10C90CE}"/>
              </a:ext>
            </a:extLst>
          </p:cNvPr>
          <p:cNvSpPr/>
          <p:nvPr/>
        </p:nvSpPr>
        <p:spPr>
          <a:xfrm>
            <a:off x="6949888" y="4137897"/>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748893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80377" y="1066799"/>
            <a:ext cx="8534400" cy="5230417"/>
          </a:xfrm>
        </p:spPr>
        <p:txBody>
          <a:bodyPr/>
          <a:lstStyle/>
          <a:p>
            <a:pPr marL="0" indent="0" eaLnBrk="1" hangingPunct="1">
              <a:buClr>
                <a:srgbClr val="FF0000"/>
              </a:buClr>
              <a:buNone/>
            </a:pPr>
            <a:r>
              <a:rPr lang="en-US" sz="2200" b="1" dirty="0">
                <a:latin typeface="Verdana" pitchFamily="34" charset="0"/>
                <a:ea typeface="Verdana" pitchFamily="34" charset="0"/>
                <a:cs typeface="Verdana" pitchFamily="34" charset="0"/>
              </a:rPr>
              <a:t>Customer Locations:</a:t>
            </a: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57150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fld id="{8DE2E4FE-BAB0-481E-9EA3-35BD595FC2C5}" type="slidenum">
              <a:rPr lang="en-US" b="1" smtClean="0"/>
              <a:pPr>
                <a:defRPr/>
              </a:pPr>
              <a:t>25</a:t>
            </a:fld>
            <a:endParaRPr lang="en-US" b="1" dirty="0"/>
          </a:p>
        </p:txBody>
      </p:sp>
      <p:sp>
        <p:nvSpPr>
          <p:cNvPr id="18" name="Slide Number Placeholder 3">
            <a:extLst>
              <a:ext uri="{FF2B5EF4-FFF2-40B4-BE49-F238E27FC236}">
                <a16:creationId xmlns:a16="http://schemas.microsoft.com/office/drawing/2014/main" id="{D8141869-2E52-4366-96CB-3C93FA895975}"/>
              </a:ext>
            </a:extLst>
          </p:cNvPr>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buClrTx/>
              <a:buFontTx/>
              <a:buNone/>
              <a:defRPr sz="1400" kern="1200">
                <a:solidFill>
                  <a:schemeClr val="tx1"/>
                </a:solidFill>
                <a:latin typeface="Times New Roman" pitchFamily="-112" charset="0"/>
                <a:ea typeface="ＭＳ Ｐゴシック" pitchFamily="-112" charset="-128"/>
                <a:cs typeface="+mn-cs"/>
              </a:defRPr>
            </a:lvl1pPr>
            <a:lvl2pPr marL="4572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2pPr>
            <a:lvl3pPr marL="9144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3pPr>
            <a:lvl4pPr marL="13716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4pPr>
            <a:lvl5pPr marL="1828800" algn="l" rtl="0" fontAlgn="base">
              <a:spcBef>
                <a:spcPct val="20000"/>
              </a:spcBef>
              <a:spcAft>
                <a:spcPct val="0"/>
              </a:spcAft>
              <a:buClr>
                <a:srgbClr val="FF0000"/>
              </a:buClr>
              <a:buFont typeface="Wingdings" pitchFamily="-112" charset="2"/>
              <a:buChar char="§"/>
              <a:defRPr kern="1200">
                <a:solidFill>
                  <a:schemeClr val="tx1"/>
                </a:solidFill>
                <a:latin typeface="Verdana" pitchFamily="-112" charset="0"/>
                <a:ea typeface="ＭＳ Ｐゴシック" pitchFamily="-112" charset="-128"/>
                <a:cs typeface="+mn-cs"/>
              </a:defRPr>
            </a:lvl5pPr>
            <a:lvl6pPr marL="2286000" algn="l" defTabSz="914400" rtl="0" eaLnBrk="1" latinLnBrk="0" hangingPunct="1">
              <a:defRPr kern="1200">
                <a:solidFill>
                  <a:schemeClr val="tx1"/>
                </a:solidFill>
                <a:latin typeface="Verdana" pitchFamily="-112" charset="0"/>
                <a:ea typeface="ＭＳ Ｐゴシック" pitchFamily="-112" charset="-128"/>
                <a:cs typeface="+mn-cs"/>
              </a:defRPr>
            </a:lvl6pPr>
            <a:lvl7pPr marL="2743200" algn="l" defTabSz="914400" rtl="0" eaLnBrk="1" latinLnBrk="0" hangingPunct="1">
              <a:defRPr kern="1200">
                <a:solidFill>
                  <a:schemeClr val="tx1"/>
                </a:solidFill>
                <a:latin typeface="Verdana" pitchFamily="-112" charset="0"/>
                <a:ea typeface="ＭＳ Ｐゴシック" pitchFamily="-112" charset="-128"/>
                <a:cs typeface="+mn-cs"/>
              </a:defRPr>
            </a:lvl7pPr>
            <a:lvl8pPr marL="3200400" algn="l" defTabSz="914400" rtl="0" eaLnBrk="1" latinLnBrk="0" hangingPunct="1">
              <a:defRPr kern="1200">
                <a:solidFill>
                  <a:schemeClr val="tx1"/>
                </a:solidFill>
                <a:latin typeface="Verdana" pitchFamily="-112" charset="0"/>
                <a:ea typeface="ＭＳ Ｐゴシック" pitchFamily="-112" charset="-128"/>
                <a:cs typeface="+mn-cs"/>
              </a:defRPr>
            </a:lvl8pPr>
            <a:lvl9pPr marL="3657600" algn="l" defTabSz="914400" rtl="0" eaLnBrk="1" latinLnBrk="0" hangingPunct="1">
              <a:defRPr kern="1200">
                <a:solidFill>
                  <a:schemeClr val="tx1"/>
                </a:solidFill>
                <a:latin typeface="Verdana" pitchFamily="-112" charset="0"/>
                <a:ea typeface="ＭＳ Ｐゴシック" pitchFamily="-112" charset="-128"/>
                <a:cs typeface="+mn-cs"/>
              </a:defRPr>
            </a:lvl9pPr>
          </a:lstStyle>
          <a:p>
            <a:pPr>
              <a:defRPr/>
            </a:pPr>
            <a:fld id="{8DE2E4FE-BAB0-481E-9EA3-35BD595FC2C5}" type="slidenum">
              <a:rPr lang="en-US" smtClean="0"/>
              <a:pPr>
                <a:defRPr/>
              </a:pPr>
              <a:t>25</a:t>
            </a:fld>
            <a:endParaRPr lang="en-US" dirty="0"/>
          </a:p>
        </p:txBody>
      </p:sp>
      <p:grpSp>
        <p:nvGrpSpPr>
          <p:cNvPr id="19" name="Group 18">
            <a:extLst>
              <a:ext uri="{FF2B5EF4-FFF2-40B4-BE49-F238E27FC236}">
                <a16:creationId xmlns:a16="http://schemas.microsoft.com/office/drawing/2014/main" id="{A0432A7C-8EBE-4414-94B4-E38E678B0156}"/>
              </a:ext>
            </a:extLst>
          </p:cNvPr>
          <p:cNvGrpSpPr/>
          <p:nvPr/>
        </p:nvGrpSpPr>
        <p:grpSpPr>
          <a:xfrm>
            <a:off x="888091" y="1221099"/>
            <a:ext cx="7315200" cy="5077655"/>
            <a:chOff x="964291" y="1092444"/>
            <a:chExt cx="7315200" cy="5077655"/>
          </a:xfrm>
        </p:grpSpPr>
        <p:sp>
          <p:nvSpPr>
            <p:cNvPr id="20" name="Freeform 3053">
              <a:extLst>
                <a:ext uri="{FF2B5EF4-FFF2-40B4-BE49-F238E27FC236}">
                  <a16:creationId xmlns:a16="http://schemas.microsoft.com/office/drawing/2014/main" id="{B7325972-99C8-4DE1-BFA2-42306D207A83}"/>
                </a:ext>
              </a:extLst>
            </p:cNvPr>
            <p:cNvSpPr>
              <a:spLocks/>
            </p:cNvSpPr>
            <p:nvPr/>
          </p:nvSpPr>
          <p:spPr bwMode="auto">
            <a:xfrm>
              <a:off x="7510977" y="1817922"/>
              <a:ext cx="153702" cy="587145"/>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1" name="Freeform 3055">
              <a:extLst>
                <a:ext uri="{FF2B5EF4-FFF2-40B4-BE49-F238E27FC236}">
                  <a16:creationId xmlns:a16="http://schemas.microsoft.com/office/drawing/2014/main" id="{6AB105FE-87B8-45CF-BD79-33611682CF47}"/>
                </a:ext>
              </a:extLst>
            </p:cNvPr>
            <p:cNvSpPr>
              <a:spLocks/>
            </p:cNvSpPr>
            <p:nvPr/>
          </p:nvSpPr>
          <p:spPr bwMode="auto">
            <a:xfrm>
              <a:off x="7898308" y="1977773"/>
              <a:ext cx="61482" cy="43037"/>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2" name="Freeform 2853">
              <a:extLst>
                <a:ext uri="{FF2B5EF4-FFF2-40B4-BE49-F238E27FC236}">
                  <a16:creationId xmlns:a16="http://schemas.microsoft.com/office/drawing/2014/main" id="{DB3DFE15-B859-4828-A7B7-9E24183476B9}"/>
                </a:ext>
              </a:extLst>
            </p:cNvPr>
            <p:cNvSpPr>
              <a:spLocks/>
            </p:cNvSpPr>
            <p:nvPr/>
          </p:nvSpPr>
          <p:spPr bwMode="auto">
            <a:xfrm>
              <a:off x="7911129" y="2462656"/>
              <a:ext cx="3074" cy="3074"/>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3" name="Freeform 2867">
              <a:extLst>
                <a:ext uri="{FF2B5EF4-FFF2-40B4-BE49-F238E27FC236}">
                  <a16:creationId xmlns:a16="http://schemas.microsoft.com/office/drawing/2014/main" id="{73EA0DEA-A18F-4339-B565-2846FB6477C1}"/>
                </a:ext>
              </a:extLst>
            </p:cNvPr>
            <p:cNvSpPr>
              <a:spLocks/>
            </p:cNvSpPr>
            <p:nvPr/>
          </p:nvSpPr>
          <p:spPr bwMode="auto">
            <a:xfrm>
              <a:off x="7738995" y="2468804"/>
              <a:ext cx="169060" cy="116805"/>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4" name="Freeform 2871">
              <a:extLst>
                <a:ext uri="{FF2B5EF4-FFF2-40B4-BE49-F238E27FC236}">
                  <a16:creationId xmlns:a16="http://schemas.microsoft.com/office/drawing/2014/main" id="{BF72B7B9-D97E-4287-942C-F4483E6EA283}"/>
                </a:ext>
              </a:extLst>
            </p:cNvPr>
            <p:cNvSpPr>
              <a:spLocks/>
            </p:cNvSpPr>
            <p:nvPr/>
          </p:nvSpPr>
          <p:spPr bwMode="auto">
            <a:xfrm>
              <a:off x="7874243" y="2216750"/>
              <a:ext cx="132174" cy="239758"/>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 name="Freeform 2874">
              <a:extLst>
                <a:ext uri="{FF2B5EF4-FFF2-40B4-BE49-F238E27FC236}">
                  <a16:creationId xmlns:a16="http://schemas.microsoft.com/office/drawing/2014/main" id="{4D01D89F-B8FA-4F86-9EB1-B82A5691494A}"/>
                </a:ext>
              </a:extLst>
            </p:cNvPr>
            <p:cNvSpPr>
              <a:spLocks/>
            </p:cNvSpPr>
            <p:nvPr/>
          </p:nvSpPr>
          <p:spPr bwMode="auto">
            <a:xfrm>
              <a:off x="3927455" y="3394024"/>
              <a:ext cx="18443" cy="547140"/>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6" name="Freeform 2875">
              <a:extLst>
                <a:ext uri="{FF2B5EF4-FFF2-40B4-BE49-F238E27FC236}">
                  <a16:creationId xmlns:a16="http://schemas.microsoft.com/office/drawing/2014/main" id="{736B5582-63C3-4BAF-A2A4-DD9E07C58211}"/>
                </a:ext>
              </a:extLst>
            </p:cNvPr>
            <p:cNvSpPr>
              <a:spLocks/>
            </p:cNvSpPr>
            <p:nvPr/>
          </p:nvSpPr>
          <p:spPr bwMode="auto">
            <a:xfrm>
              <a:off x="4812716" y="3277219"/>
              <a:ext cx="3074" cy="3074"/>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7" name="Freeform 2876">
              <a:extLst>
                <a:ext uri="{FF2B5EF4-FFF2-40B4-BE49-F238E27FC236}">
                  <a16:creationId xmlns:a16="http://schemas.microsoft.com/office/drawing/2014/main" id="{C600DAD6-74E9-4B45-9018-8AD939ABCB0B}"/>
                </a:ext>
              </a:extLst>
            </p:cNvPr>
            <p:cNvSpPr>
              <a:spLocks/>
            </p:cNvSpPr>
            <p:nvPr/>
          </p:nvSpPr>
          <p:spPr bwMode="auto">
            <a:xfrm>
              <a:off x="4825011" y="3261850"/>
              <a:ext cx="531771" cy="18443"/>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8" name="Rectangle 2877">
              <a:extLst>
                <a:ext uri="{FF2B5EF4-FFF2-40B4-BE49-F238E27FC236}">
                  <a16:creationId xmlns:a16="http://schemas.microsoft.com/office/drawing/2014/main" id="{E9F5DCF5-D47D-4BC8-8F57-4850F0E9071C}"/>
                </a:ext>
              </a:extLst>
            </p:cNvPr>
            <p:cNvSpPr>
              <a:spLocks noChangeArrowheads="1"/>
            </p:cNvSpPr>
            <p:nvPr/>
          </p:nvSpPr>
          <p:spPr bwMode="auto">
            <a:xfrm>
              <a:off x="6072983" y="5029297"/>
              <a:ext cx="3074"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9" name="Freeform 2878">
              <a:extLst>
                <a:ext uri="{FF2B5EF4-FFF2-40B4-BE49-F238E27FC236}">
                  <a16:creationId xmlns:a16="http://schemas.microsoft.com/office/drawing/2014/main" id="{08705C8B-FA4E-4B91-8E9D-B52AD5EF05D6}"/>
                </a:ext>
              </a:extLst>
            </p:cNvPr>
            <p:cNvSpPr>
              <a:spLocks/>
            </p:cNvSpPr>
            <p:nvPr/>
          </p:nvSpPr>
          <p:spPr bwMode="auto">
            <a:xfrm>
              <a:off x="5993064" y="4171701"/>
              <a:ext cx="82993" cy="857596"/>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0" name="Freeform 2879">
              <a:extLst>
                <a:ext uri="{FF2B5EF4-FFF2-40B4-BE49-F238E27FC236}">
                  <a16:creationId xmlns:a16="http://schemas.microsoft.com/office/drawing/2014/main" id="{72FDCE57-071C-4EDD-903E-7AAC378088AD}"/>
                </a:ext>
              </a:extLst>
            </p:cNvPr>
            <p:cNvSpPr>
              <a:spLocks/>
            </p:cNvSpPr>
            <p:nvPr/>
          </p:nvSpPr>
          <p:spPr bwMode="auto">
            <a:xfrm>
              <a:off x="6530983" y="3692185"/>
              <a:ext cx="325825" cy="381154"/>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1" name="Freeform 2880">
              <a:extLst>
                <a:ext uri="{FF2B5EF4-FFF2-40B4-BE49-F238E27FC236}">
                  <a16:creationId xmlns:a16="http://schemas.microsoft.com/office/drawing/2014/main" id="{C907B680-F755-4164-859B-804BEBEC05B5}"/>
                </a:ext>
              </a:extLst>
            </p:cNvPr>
            <p:cNvSpPr>
              <a:spLocks/>
            </p:cNvSpPr>
            <p:nvPr/>
          </p:nvSpPr>
          <p:spPr bwMode="auto">
            <a:xfrm>
              <a:off x="6770741" y="3470870"/>
              <a:ext cx="3074" cy="3074"/>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2" name="Freeform 2881">
              <a:extLst>
                <a:ext uri="{FF2B5EF4-FFF2-40B4-BE49-F238E27FC236}">
                  <a16:creationId xmlns:a16="http://schemas.microsoft.com/office/drawing/2014/main" id="{C230C08B-F2C7-4535-8D6A-0A0D0D331EBF}"/>
                </a:ext>
              </a:extLst>
            </p:cNvPr>
            <p:cNvSpPr>
              <a:spLocks/>
            </p:cNvSpPr>
            <p:nvPr/>
          </p:nvSpPr>
          <p:spPr bwMode="auto">
            <a:xfrm>
              <a:off x="6592459" y="3473943"/>
              <a:ext cx="181355" cy="264349"/>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3" name="Freeform 2882">
              <a:extLst>
                <a:ext uri="{FF2B5EF4-FFF2-40B4-BE49-F238E27FC236}">
                  <a16:creationId xmlns:a16="http://schemas.microsoft.com/office/drawing/2014/main" id="{D5B969B3-EE71-439F-9F9B-6C80993E70F5}"/>
                </a:ext>
              </a:extLst>
            </p:cNvPr>
            <p:cNvSpPr>
              <a:spLocks/>
            </p:cNvSpPr>
            <p:nvPr/>
          </p:nvSpPr>
          <p:spPr bwMode="auto">
            <a:xfrm>
              <a:off x="7686740" y="2939098"/>
              <a:ext cx="3074" cy="9221"/>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4" name="Freeform 2883">
              <a:extLst>
                <a:ext uri="{FF2B5EF4-FFF2-40B4-BE49-F238E27FC236}">
                  <a16:creationId xmlns:a16="http://schemas.microsoft.com/office/drawing/2014/main" id="{ADA979B1-092A-4DB6-97CB-7A313129C62C}"/>
                </a:ext>
              </a:extLst>
            </p:cNvPr>
            <p:cNvSpPr>
              <a:spLocks/>
            </p:cNvSpPr>
            <p:nvPr/>
          </p:nvSpPr>
          <p:spPr bwMode="auto">
            <a:xfrm>
              <a:off x="7539196" y="2825367"/>
              <a:ext cx="147543" cy="122953"/>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5" name="Freeform 2884">
              <a:extLst>
                <a:ext uri="{FF2B5EF4-FFF2-40B4-BE49-F238E27FC236}">
                  <a16:creationId xmlns:a16="http://schemas.microsoft.com/office/drawing/2014/main" id="{948C7463-A78E-405F-B105-9D8DBB2FF1F4}"/>
                </a:ext>
              </a:extLst>
            </p:cNvPr>
            <p:cNvSpPr>
              <a:spLocks/>
            </p:cNvSpPr>
            <p:nvPr/>
          </p:nvSpPr>
          <p:spPr bwMode="auto">
            <a:xfrm>
              <a:off x="7735921" y="2585609"/>
              <a:ext cx="3074" cy="3074"/>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6" name="Freeform 2885">
              <a:extLst>
                <a:ext uri="{FF2B5EF4-FFF2-40B4-BE49-F238E27FC236}">
                  <a16:creationId xmlns:a16="http://schemas.microsoft.com/office/drawing/2014/main" id="{8F95F21F-BC20-4435-864D-1E61DB9F41F8}"/>
                </a:ext>
              </a:extLst>
            </p:cNvPr>
            <p:cNvSpPr>
              <a:spLocks/>
            </p:cNvSpPr>
            <p:nvPr/>
          </p:nvSpPr>
          <p:spPr bwMode="auto">
            <a:xfrm>
              <a:off x="7908055" y="2465730"/>
              <a:ext cx="9221" cy="3074"/>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7" name="Freeform 2886">
              <a:extLst>
                <a:ext uri="{FF2B5EF4-FFF2-40B4-BE49-F238E27FC236}">
                  <a16:creationId xmlns:a16="http://schemas.microsoft.com/office/drawing/2014/main" id="{990C5D4F-954A-48AD-AD77-65C76D50C9C8}"/>
                </a:ext>
              </a:extLst>
            </p:cNvPr>
            <p:cNvSpPr>
              <a:spLocks/>
            </p:cNvSpPr>
            <p:nvPr/>
          </p:nvSpPr>
          <p:spPr bwMode="auto">
            <a:xfrm>
              <a:off x="7548418" y="2465730"/>
              <a:ext cx="362711" cy="122953"/>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8" name="Rectangle 2887">
              <a:extLst>
                <a:ext uri="{FF2B5EF4-FFF2-40B4-BE49-F238E27FC236}">
                  <a16:creationId xmlns:a16="http://schemas.microsoft.com/office/drawing/2014/main" id="{62C3AD4D-11F5-43CC-8684-367379337140}"/>
                </a:ext>
              </a:extLst>
            </p:cNvPr>
            <p:cNvSpPr>
              <a:spLocks noChangeArrowheads="1"/>
            </p:cNvSpPr>
            <p:nvPr/>
          </p:nvSpPr>
          <p:spPr bwMode="auto">
            <a:xfrm>
              <a:off x="1247083" y="1804858"/>
              <a:ext cx="9221" cy="9221"/>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39" name="Freeform 2888">
              <a:extLst>
                <a:ext uri="{FF2B5EF4-FFF2-40B4-BE49-F238E27FC236}">
                  <a16:creationId xmlns:a16="http://schemas.microsoft.com/office/drawing/2014/main" id="{70F2FC99-BE2E-4770-80CD-812183912B90}"/>
                </a:ext>
              </a:extLst>
            </p:cNvPr>
            <p:cNvSpPr>
              <a:spLocks/>
            </p:cNvSpPr>
            <p:nvPr/>
          </p:nvSpPr>
          <p:spPr bwMode="auto">
            <a:xfrm>
              <a:off x="1256304" y="1488254"/>
              <a:ext cx="2443688" cy="1496951"/>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0" name="Rectangle 2889">
              <a:extLst>
                <a:ext uri="{FF2B5EF4-FFF2-40B4-BE49-F238E27FC236}">
                  <a16:creationId xmlns:a16="http://schemas.microsoft.com/office/drawing/2014/main" id="{46EB706E-1D79-46CF-AE7F-A358EBE7582D}"/>
                </a:ext>
              </a:extLst>
            </p:cNvPr>
            <p:cNvSpPr>
              <a:spLocks noChangeArrowheads="1"/>
            </p:cNvSpPr>
            <p:nvPr/>
          </p:nvSpPr>
          <p:spPr bwMode="auto">
            <a:xfrm>
              <a:off x="1068801" y="2597904"/>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1" name="Freeform 2890">
              <a:extLst>
                <a:ext uri="{FF2B5EF4-FFF2-40B4-BE49-F238E27FC236}">
                  <a16:creationId xmlns:a16="http://schemas.microsoft.com/office/drawing/2014/main" id="{44D3808D-20A8-469F-BEC9-A192B8FD90A9}"/>
                </a:ext>
              </a:extLst>
            </p:cNvPr>
            <p:cNvSpPr>
              <a:spLocks/>
            </p:cNvSpPr>
            <p:nvPr/>
          </p:nvSpPr>
          <p:spPr bwMode="auto">
            <a:xfrm>
              <a:off x="1997095" y="4685029"/>
              <a:ext cx="3074" cy="1537"/>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2" name="Freeform 2891">
              <a:extLst>
                <a:ext uri="{FF2B5EF4-FFF2-40B4-BE49-F238E27FC236}">
                  <a16:creationId xmlns:a16="http://schemas.microsoft.com/office/drawing/2014/main" id="{24165A23-E1D7-43F4-A6D3-B7BB2F3CE7F3}"/>
                </a:ext>
              </a:extLst>
            </p:cNvPr>
            <p:cNvSpPr>
              <a:spLocks/>
            </p:cNvSpPr>
            <p:nvPr/>
          </p:nvSpPr>
          <p:spPr bwMode="auto">
            <a:xfrm>
              <a:off x="2190746" y="2899139"/>
              <a:ext cx="122953" cy="906777"/>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3" name="Freeform 2892">
              <a:extLst>
                <a:ext uri="{FF2B5EF4-FFF2-40B4-BE49-F238E27FC236}">
                  <a16:creationId xmlns:a16="http://schemas.microsoft.com/office/drawing/2014/main" id="{C8682C2C-1E49-44B9-A6A0-137261AE9F92}"/>
                </a:ext>
              </a:extLst>
            </p:cNvPr>
            <p:cNvSpPr>
              <a:spLocks/>
            </p:cNvSpPr>
            <p:nvPr/>
          </p:nvSpPr>
          <p:spPr bwMode="auto">
            <a:xfrm>
              <a:off x="1068801" y="2597904"/>
              <a:ext cx="1128093" cy="2087125"/>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4" name="Freeform 2893">
              <a:extLst>
                <a:ext uri="{FF2B5EF4-FFF2-40B4-BE49-F238E27FC236}">
                  <a16:creationId xmlns:a16="http://schemas.microsoft.com/office/drawing/2014/main" id="{9898B958-4FFE-44A1-889C-EFE7BD919FCD}"/>
                </a:ext>
              </a:extLst>
            </p:cNvPr>
            <p:cNvSpPr>
              <a:spLocks/>
            </p:cNvSpPr>
            <p:nvPr/>
          </p:nvSpPr>
          <p:spPr bwMode="auto">
            <a:xfrm>
              <a:off x="1935619" y="2813072"/>
              <a:ext cx="6148" cy="6148"/>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5" name="Freeform 2894">
              <a:extLst>
                <a:ext uri="{FF2B5EF4-FFF2-40B4-BE49-F238E27FC236}">
                  <a16:creationId xmlns:a16="http://schemas.microsoft.com/office/drawing/2014/main" id="{9BDD8EDB-D793-433D-9604-F00206D3EAE8}"/>
                </a:ext>
              </a:extLst>
            </p:cNvPr>
            <p:cNvSpPr>
              <a:spLocks/>
            </p:cNvSpPr>
            <p:nvPr/>
          </p:nvSpPr>
          <p:spPr bwMode="auto">
            <a:xfrm>
              <a:off x="2301404" y="2892991"/>
              <a:ext cx="12295" cy="9221"/>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6" name="Freeform 2895">
              <a:extLst>
                <a:ext uri="{FF2B5EF4-FFF2-40B4-BE49-F238E27FC236}">
                  <a16:creationId xmlns:a16="http://schemas.microsoft.com/office/drawing/2014/main" id="{411D005B-635F-4159-90F5-F7D3CE003186}"/>
                </a:ext>
              </a:extLst>
            </p:cNvPr>
            <p:cNvSpPr>
              <a:spLocks/>
            </p:cNvSpPr>
            <p:nvPr/>
          </p:nvSpPr>
          <p:spPr bwMode="auto">
            <a:xfrm>
              <a:off x="5233830" y="5244465"/>
              <a:ext cx="6148" cy="1537"/>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7" name="Freeform 2896">
              <a:extLst>
                <a:ext uri="{FF2B5EF4-FFF2-40B4-BE49-F238E27FC236}">
                  <a16:creationId xmlns:a16="http://schemas.microsoft.com/office/drawing/2014/main" id="{6204A2E6-BCD5-474A-889D-958D38DBFD36}"/>
                </a:ext>
              </a:extLst>
            </p:cNvPr>
            <p:cNvSpPr>
              <a:spLocks/>
            </p:cNvSpPr>
            <p:nvPr/>
          </p:nvSpPr>
          <p:spPr bwMode="auto">
            <a:xfrm>
              <a:off x="3232772" y="4977042"/>
              <a:ext cx="3074" cy="6148"/>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8" name="Freeform 2897">
              <a:extLst>
                <a:ext uri="{FF2B5EF4-FFF2-40B4-BE49-F238E27FC236}">
                  <a16:creationId xmlns:a16="http://schemas.microsoft.com/office/drawing/2014/main" id="{20579A55-9371-4734-839B-D6025B9563F1}"/>
                </a:ext>
              </a:extLst>
            </p:cNvPr>
            <p:cNvSpPr>
              <a:spLocks/>
            </p:cNvSpPr>
            <p:nvPr/>
          </p:nvSpPr>
          <p:spPr bwMode="auto">
            <a:xfrm>
              <a:off x="2827027" y="5017002"/>
              <a:ext cx="12295" cy="3074"/>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49" name="Freeform 2898">
              <a:extLst>
                <a:ext uri="{FF2B5EF4-FFF2-40B4-BE49-F238E27FC236}">
                  <a16:creationId xmlns:a16="http://schemas.microsoft.com/office/drawing/2014/main" id="{F301C8F9-3953-40F9-A136-C44275416CD7}"/>
                </a:ext>
              </a:extLst>
            </p:cNvPr>
            <p:cNvSpPr>
              <a:spLocks/>
            </p:cNvSpPr>
            <p:nvPr/>
          </p:nvSpPr>
          <p:spPr bwMode="auto">
            <a:xfrm>
              <a:off x="5132394" y="4635848"/>
              <a:ext cx="141396" cy="608617"/>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0" name="Rectangle 2899">
              <a:extLst>
                <a:ext uri="{FF2B5EF4-FFF2-40B4-BE49-F238E27FC236}">
                  <a16:creationId xmlns:a16="http://schemas.microsoft.com/office/drawing/2014/main" id="{DAD62AD8-6161-4DEA-819B-130924237460}"/>
                </a:ext>
              </a:extLst>
            </p:cNvPr>
            <p:cNvSpPr>
              <a:spLocks noChangeArrowheads="1"/>
            </p:cNvSpPr>
            <p:nvPr/>
          </p:nvSpPr>
          <p:spPr bwMode="auto">
            <a:xfrm>
              <a:off x="2190746" y="3805916"/>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1" name="Freeform 2900">
              <a:extLst>
                <a:ext uri="{FF2B5EF4-FFF2-40B4-BE49-F238E27FC236}">
                  <a16:creationId xmlns:a16="http://schemas.microsoft.com/office/drawing/2014/main" id="{6CF88AD3-B48F-4265-B99E-C1E08AC3726C}"/>
                </a:ext>
              </a:extLst>
            </p:cNvPr>
            <p:cNvSpPr>
              <a:spLocks/>
            </p:cNvSpPr>
            <p:nvPr/>
          </p:nvSpPr>
          <p:spPr bwMode="auto">
            <a:xfrm>
              <a:off x="2196894" y="2447287"/>
              <a:ext cx="2947795" cy="2569715"/>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2" name="Freeform 2901">
              <a:extLst>
                <a:ext uri="{FF2B5EF4-FFF2-40B4-BE49-F238E27FC236}">
                  <a16:creationId xmlns:a16="http://schemas.microsoft.com/office/drawing/2014/main" id="{4E737FEF-406B-4AEB-BC97-7CAEB7CD79DE}"/>
                </a:ext>
              </a:extLst>
            </p:cNvPr>
            <p:cNvSpPr>
              <a:spLocks/>
            </p:cNvSpPr>
            <p:nvPr/>
          </p:nvSpPr>
          <p:spPr bwMode="auto">
            <a:xfrm>
              <a:off x="4662099" y="2671676"/>
              <a:ext cx="162913" cy="605543"/>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3" name="Freeform 2902">
              <a:extLst>
                <a:ext uri="{FF2B5EF4-FFF2-40B4-BE49-F238E27FC236}">
                  <a16:creationId xmlns:a16="http://schemas.microsoft.com/office/drawing/2014/main" id="{674A0D60-3EF6-432E-8E8A-79E4D9EAD619}"/>
                </a:ext>
              </a:extLst>
            </p:cNvPr>
            <p:cNvSpPr>
              <a:spLocks/>
            </p:cNvSpPr>
            <p:nvPr/>
          </p:nvSpPr>
          <p:spPr bwMode="auto">
            <a:xfrm>
              <a:off x="4523777" y="1697274"/>
              <a:ext cx="150617" cy="974402"/>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4" name="Rectangle 2903">
              <a:extLst>
                <a:ext uri="{FF2B5EF4-FFF2-40B4-BE49-F238E27FC236}">
                  <a16:creationId xmlns:a16="http://schemas.microsoft.com/office/drawing/2014/main" id="{B3BD1053-D943-4F27-8260-E6CAD0EDDE29}"/>
                </a:ext>
              </a:extLst>
            </p:cNvPr>
            <p:cNvSpPr>
              <a:spLocks noChangeArrowheads="1"/>
            </p:cNvSpPr>
            <p:nvPr/>
          </p:nvSpPr>
          <p:spPr bwMode="auto">
            <a:xfrm>
              <a:off x="3930529" y="3394024"/>
              <a:ext cx="1537"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5" name="Rectangle 2904">
              <a:extLst>
                <a:ext uri="{FF2B5EF4-FFF2-40B4-BE49-F238E27FC236}">
                  <a16:creationId xmlns:a16="http://schemas.microsoft.com/office/drawing/2014/main" id="{1A78389F-35E6-48BB-8C27-55A2FCD2199B}"/>
                </a:ext>
              </a:extLst>
            </p:cNvPr>
            <p:cNvSpPr>
              <a:spLocks noChangeArrowheads="1"/>
            </p:cNvSpPr>
            <p:nvPr/>
          </p:nvSpPr>
          <p:spPr bwMode="auto">
            <a:xfrm>
              <a:off x="3939751" y="3941164"/>
              <a:ext cx="6148"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6" name="Freeform 2905">
              <a:extLst>
                <a:ext uri="{FF2B5EF4-FFF2-40B4-BE49-F238E27FC236}">
                  <a16:creationId xmlns:a16="http://schemas.microsoft.com/office/drawing/2014/main" id="{CB3B5BCF-D027-4F4F-9C66-37E0B11CFABA}"/>
                </a:ext>
              </a:extLst>
            </p:cNvPr>
            <p:cNvSpPr>
              <a:spLocks/>
            </p:cNvSpPr>
            <p:nvPr/>
          </p:nvSpPr>
          <p:spPr bwMode="auto">
            <a:xfrm>
              <a:off x="4812716" y="3277219"/>
              <a:ext cx="12295" cy="3074"/>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7" name="Freeform 2906">
              <a:extLst>
                <a:ext uri="{FF2B5EF4-FFF2-40B4-BE49-F238E27FC236}">
                  <a16:creationId xmlns:a16="http://schemas.microsoft.com/office/drawing/2014/main" id="{FCFD051E-23E4-4DEA-9556-AC41BA02427E}"/>
                </a:ext>
              </a:extLst>
            </p:cNvPr>
            <p:cNvSpPr>
              <a:spLocks/>
            </p:cNvSpPr>
            <p:nvPr/>
          </p:nvSpPr>
          <p:spPr bwMode="auto">
            <a:xfrm>
              <a:off x="2713296" y="2979058"/>
              <a:ext cx="9221" cy="9221"/>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8" name="Rectangle 2907">
              <a:extLst>
                <a:ext uri="{FF2B5EF4-FFF2-40B4-BE49-F238E27FC236}">
                  <a16:creationId xmlns:a16="http://schemas.microsoft.com/office/drawing/2014/main" id="{DEA384FF-FAAB-47CD-9369-561E9445621C}"/>
                </a:ext>
              </a:extLst>
            </p:cNvPr>
            <p:cNvSpPr>
              <a:spLocks noChangeArrowheads="1"/>
            </p:cNvSpPr>
            <p:nvPr/>
          </p:nvSpPr>
          <p:spPr bwMode="auto">
            <a:xfrm>
              <a:off x="3690771" y="2447287"/>
              <a:ext cx="3074"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59" name="Freeform 2908">
              <a:extLst>
                <a:ext uri="{FF2B5EF4-FFF2-40B4-BE49-F238E27FC236}">
                  <a16:creationId xmlns:a16="http://schemas.microsoft.com/office/drawing/2014/main" id="{F6C44AD4-2693-408B-ABDE-F920BCE1F2C9}"/>
                </a:ext>
              </a:extLst>
            </p:cNvPr>
            <p:cNvSpPr>
              <a:spLocks/>
            </p:cNvSpPr>
            <p:nvPr/>
          </p:nvSpPr>
          <p:spPr bwMode="auto">
            <a:xfrm>
              <a:off x="2190746" y="3805916"/>
              <a:ext cx="6148" cy="6148"/>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0" name="Freeform 2909">
              <a:extLst>
                <a:ext uri="{FF2B5EF4-FFF2-40B4-BE49-F238E27FC236}">
                  <a16:creationId xmlns:a16="http://schemas.microsoft.com/office/drawing/2014/main" id="{D5AFC4D1-076C-4E71-A243-6C54086D1981}"/>
                </a:ext>
              </a:extLst>
            </p:cNvPr>
            <p:cNvSpPr>
              <a:spLocks/>
            </p:cNvSpPr>
            <p:nvPr/>
          </p:nvSpPr>
          <p:spPr bwMode="auto">
            <a:xfrm>
              <a:off x="3690771" y="2825367"/>
              <a:ext cx="989771" cy="95288"/>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1" name="Rectangle 2910">
              <a:extLst>
                <a:ext uri="{FF2B5EF4-FFF2-40B4-BE49-F238E27FC236}">
                  <a16:creationId xmlns:a16="http://schemas.microsoft.com/office/drawing/2014/main" id="{5F80E3B1-44E9-4956-B3C1-729E25818C9E}"/>
                </a:ext>
              </a:extLst>
            </p:cNvPr>
            <p:cNvSpPr>
              <a:spLocks noChangeArrowheads="1"/>
            </p:cNvSpPr>
            <p:nvPr/>
          </p:nvSpPr>
          <p:spPr bwMode="auto">
            <a:xfrm>
              <a:off x="3690771" y="2828441"/>
              <a:ext cx="1537"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2" name="Freeform 2911">
              <a:extLst>
                <a:ext uri="{FF2B5EF4-FFF2-40B4-BE49-F238E27FC236}">
                  <a16:creationId xmlns:a16="http://schemas.microsoft.com/office/drawing/2014/main" id="{47CFE690-9755-45FB-AE49-423067914694}"/>
                </a:ext>
              </a:extLst>
            </p:cNvPr>
            <p:cNvSpPr>
              <a:spLocks/>
            </p:cNvSpPr>
            <p:nvPr/>
          </p:nvSpPr>
          <p:spPr bwMode="auto">
            <a:xfrm>
              <a:off x="5879332" y="2889917"/>
              <a:ext cx="6148" cy="9221"/>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3" name="Freeform 2912">
              <a:extLst>
                <a:ext uri="{FF2B5EF4-FFF2-40B4-BE49-F238E27FC236}">
                  <a16:creationId xmlns:a16="http://schemas.microsoft.com/office/drawing/2014/main" id="{B44A8C79-9C32-4EEF-A70C-96C011CB45B7}"/>
                </a:ext>
              </a:extLst>
            </p:cNvPr>
            <p:cNvSpPr>
              <a:spLocks/>
            </p:cNvSpPr>
            <p:nvPr/>
          </p:nvSpPr>
          <p:spPr bwMode="auto">
            <a:xfrm>
              <a:off x="5178501" y="1998509"/>
              <a:ext cx="9221" cy="9221"/>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4" name="Freeform 2913">
              <a:extLst>
                <a:ext uri="{FF2B5EF4-FFF2-40B4-BE49-F238E27FC236}">
                  <a16:creationId xmlns:a16="http://schemas.microsoft.com/office/drawing/2014/main" id="{287ADC94-0648-4395-91EB-241889F203B3}"/>
                </a:ext>
              </a:extLst>
            </p:cNvPr>
            <p:cNvSpPr>
              <a:spLocks/>
            </p:cNvSpPr>
            <p:nvPr/>
          </p:nvSpPr>
          <p:spPr bwMode="auto">
            <a:xfrm>
              <a:off x="5058622" y="2007730"/>
              <a:ext cx="885261" cy="1813555"/>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5" name="Rectangle 2914">
              <a:extLst>
                <a:ext uri="{FF2B5EF4-FFF2-40B4-BE49-F238E27FC236}">
                  <a16:creationId xmlns:a16="http://schemas.microsoft.com/office/drawing/2014/main" id="{F2C41109-3C8F-4F5E-A7AA-F7E2038158E0}"/>
                </a:ext>
              </a:extLst>
            </p:cNvPr>
            <p:cNvSpPr>
              <a:spLocks noChangeArrowheads="1"/>
            </p:cNvSpPr>
            <p:nvPr/>
          </p:nvSpPr>
          <p:spPr bwMode="auto">
            <a:xfrm>
              <a:off x="5356783" y="3261850"/>
              <a:ext cx="3074"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6" name="Freeform 2915">
              <a:extLst>
                <a:ext uri="{FF2B5EF4-FFF2-40B4-BE49-F238E27FC236}">
                  <a16:creationId xmlns:a16="http://schemas.microsoft.com/office/drawing/2014/main" id="{1E388359-DA60-4C92-8F96-8C6DF6B5B07F}"/>
                </a:ext>
              </a:extLst>
            </p:cNvPr>
            <p:cNvSpPr>
              <a:spLocks/>
            </p:cNvSpPr>
            <p:nvPr/>
          </p:nvSpPr>
          <p:spPr bwMode="auto">
            <a:xfrm>
              <a:off x="4674394" y="2634790"/>
              <a:ext cx="657798" cy="36886"/>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7" name="Freeform 2916">
              <a:extLst>
                <a:ext uri="{FF2B5EF4-FFF2-40B4-BE49-F238E27FC236}">
                  <a16:creationId xmlns:a16="http://schemas.microsoft.com/office/drawing/2014/main" id="{1611B973-0220-4C23-805D-515C0753EB44}"/>
                </a:ext>
              </a:extLst>
            </p:cNvPr>
            <p:cNvSpPr>
              <a:spLocks/>
            </p:cNvSpPr>
            <p:nvPr/>
          </p:nvSpPr>
          <p:spPr bwMode="auto">
            <a:xfrm>
              <a:off x="4662099" y="2671676"/>
              <a:ext cx="1537" cy="3074"/>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8" name="Freeform 2917">
              <a:extLst>
                <a:ext uri="{FF2B5EF4-FFF2-40B4-BE49-F238E27FC236}">
                  <a16:creationId xmlns:a16="http://schemas.microsoft.com/office/drawing/2014/main" id="{04A91C7E-0CDA-4473-A774-50E20C89E38C}"/>
                </a:ext>
              </a:extLst>
            </p:cNvPr>
            <p:cNvSpPr>
              <a:spLocks/>
            </p:cNvSpPr>
            <p:nvPr/>
          </p:nvSpPr>
          <p:spPr bwMode="auto">
            <a:xfrm>
              <a:off x="4662099" y="2659381"/>
              <a:ext cx="12295" cy="15369"/>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69" name="Freeform 2918">
              <a:extLst>
                <a:ext uri="{FF2B5EF4-FFF2-40B4-BE49-F238E27FC236}">
                  <a16:creationId xmlns:a16="http://schemas.microsoft.com/office/drawing/2014/main" id="{4ECC52A7-BF12-41F8-B0A8-486B19D8B544}"/>
                </a:ext>
              </a:extLst>
            </p:cNvPr>
            <p:cNvSpPr>
              <a:spLocks/>
            </p:cNvSpPr>
            <p:nvPr/>
          </p:nvSpPr>
          <p:spPr bwMode="auto">
            <a:xfrm>
              <a:off x="3693845" y="2284374"/>
              <a:ext cx="940590" cy="9221"/>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0" name="Rectangle 2919">
              <a:extLst>
                <a:ext uri="{FF2B5EF4-FFF2-40B4-BE49-F238E27FC236}">
                  <a16:creationId xmlns:a16="http://schemas.microsoft.com/office/drawing/2014/main" id="{D8C6A631-2F81-4D6C-A932-F967380A96A7}"/>
                </a:ext>
              </a:extLst>
            </p:cNvPr>
            <p:cNvSpPr>
              <a:spLocks noChangeArrowheads="1"/>
            </p:cNvSpPr>
            <p:nvPr/>
          </p:nvSpPr>
          <p:spPr bwMode="auto">
            <a:xfrm>
              <a:off x="3690771" y="2287448"/>
              <a:ext cx="3074"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1" name="Freeform 2920">
              <a:extLst>
                <a:ext uri="{FF2B5EF4-FFF2-40B4-BE49-F238E27FC236}">
                  <a16:creationId xmlns:a16="http://schemas.microsoft.com/office/drawing/2014/main" id="{CD204675-5052-47A5-A078-01AFDF3268B2}"/>
                </a:ext>
              </a:extLst>
            </p:cNvPr>
            <p:cNvSpPr>
              <a:spLocks/>
            </p:cNvSpPr>
            <p:nvPr/>
          </p:nvSpPr>
          <p:spPr bwMode="auto">
            <a:xfrm>
              <a:off x="5744084" y="2210603"/>
              <a:ext cx="21517" cy="6148"/>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2" name="Freeform 2921">
              <a:extLst>
                <a:ext uri="{FF2B5EF4-FFF2-40B4-BE49-F238E27FC236}">
                  <a16:creationId xmlns:a16="http://schemas.microsoft.com/office/drawing/2014/main" id="{455EB4DD-727B-4B26-A190-40F273513454}"/>
                </a:ext>
              </a:extLst>
            </p:cNvPr>
            <p:cNvSpPr>
              <a:spLocks/>
            </p:cNvSpPr>
            <p:nvPr/>
          </p:nvSpPr>
          <p:spPr bwMode="auto">
            <a:xfrm>
              <a:off x="5332192" y="2029247"/>
              <a:ext cx="418040" cy="187503"/>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3" name="Freeform 2922">
              <a:extLst>
                <a:ext uri="{FF2B5EF4-FFF2-40B4-BE49-F238E27FC236}">
                  <a16:creationId xmlns:a16="http://schemas.microsoft.com/office/drawing/2014/main" id="{1804289B-7439-42CE-9AFD-B812499074C6}"/>
                </a:ext>
              </a:extLst>
            </p:cNvPr>
            <p:cNvSpPr>
              <a:spLocks/>
            </p:cNvSpPr>
            <p:nvPr/>
          </p:nvSpPr>
          <p:spPr bwMode="auto">
            <a:xfrm>
              <a:off x="4858823" y="3375581"/>
              <a:ext cx="218241" cy="1171126"/>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4" name="Freeform 2923">
              <a:extLst>
                <a:ext uri="{FF2B5EF4-FFF2-40B4-BE49-F238E27FC236}">
                  <a16:creationId xmlns:a16="http://schemas.microsoft.com/office/drawing/2014/main" id="{C22F4D6C-5B3B-4552-9487-4CBBC2C66BC0}"/>
                </a:ext>
              </a:extLst>
            </p:cNvPr>
            <p:cNvSpPr>
              <a:spLocks/>
            </p:cNvSpPr>
            <p:nvPr/>
          </p:nvSpPr>
          <p:spPr bwMode="auto">
            <a:xfrm>
              <a:off x="5061696" y="4540560"/>
              <a:ext cx="15369" cy="12295"/>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5" name="Freeform 2924">
              <a:extLst>
                <a:ext uri="{FF2B5EF4-FFF2-40B4-BE49-F238E27FC236}">
                  <a16:creationId xmlns:a16="http://schemas.microsoft.com/office/drawing/2014/main" id="{852363FB-AAD4-41FE-8F43-757DD789DF24}"/>
                </a:ext>
              </a:extLst>
            </p:cNvPr>
            <p:cNvSpPr>
              <a:spLocks/>
            </p:cNvSpPr>
            <p:nvPr/>
          </p:nvSpPr>
          <p:spPr bwMode="auto">
            <a:xfrm>
              <a:off x="5006367" y="3904279"/>
              <a:ext cx="9221" cy="9221"/>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6" name="Freeform 2925">
              <a:extLst>
                <a:ext uri="{FF2B5EF4-FFF2-40B4-BE49-F238E27FC236}">
                  <a16:creationId xmlns:a16="http://schemas.microsoft.com/office/drawing/2014/main" id="{16968E52-D987-4593-AAE2-6ED51D728265}"/>
                </a:ext>
              </a:extLst>
            </p:cNvPr>
            <p:cNvSpPr>
              <a:spLocks/>
            </p:cNvSpPr>
            <p:nvPr/>
          </p:nvSpPr>
          <p:spPr bwMode="auto">
            <a:xfrm>
              <a:off x="4849602" y="3375581"/>
              <a:ext cx="12295" cy="9221"/>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7" name="Freeform 2926">
              <a:extLst>
                <a:ext uri="{FF2B5EF4-FFF2-40B4-BE49-F238E27FC236}">
                  <a16:creationId xmlns:a16="http://schemas.microsoft.com/office/drawing/2014/main" id="{8F72237A-0C7F-475E-B25A-D31064CE320E}"/>
                </a:ext>
              </a:extLst>
            </p:cNvPr>
            <p:cNvSpPr>
              <a:spLocks/>
            </p:cNvSpPr>
            <p:nvPr/>
          </p:nvSpPr>
          <p:spPr bwMode="auto">
            <a:xfrm>
              <a:off x="7692887" y="3424762"/>
              <a:ext cx="6148" cy="6148"/>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8" name="Freeform 2927">
              <a:extLst>
                <a:ext uri="{FF2B5EF4-FFF2-40B4-BE49-F238E27FC236}">
                  <a16:creationId xmlns:a16="http://schemas.microsoft.com/office/drawing/2014/main" id="{8E40D054-AC12-49DB-9E47-D459500921B4}"/>
                </a:ext>
              </a:extLst>
            </p:cNvPr>
            <p:cNvSpPr>
              <a:spLocks/>
            </p:cNvSpPr>
            <p:nvPr/>
          </p:nvSpPr>
          <p:spPr bwMode="auto">
            <a:xfrm>
              <a:off x="5027884" y="3424762"/>
              <a:ext cx="2668077" cy="633207"/>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79" name="Freeform 2928">
              <a:extLst>
                <a:ext uri="{FF2B5EF4-FFF2-40B4-BE49-F238E27FC236}">
                  <a16:creationId xmlns:a16="http://schemas.microsoft.com/office/drawing/2014/main" id="{C5E052B5-66EE-4C01-A8FA-472869827DEC}"/>
                </a:ext>
              </a:extLst>
            </p:cNvPr>
            <p:cNvSpPr>
              <a:spLocks/>
            </p:cNvSpPr>
            <p:nvPr/>
          </p:nvSpPr>
          <p:spPr bwMode="auto">
            <a:xfrm>
              <a:off x="6850660" y="3689111"/>
              <a:ext cx="9221" cy="6148"/>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0" name="Freeform 2929">
              <a:extLst>
                <a:ext uri="{FF2B5EF4-FFF2-40B4-BE49-F238E27FC236}">
                  <a16:creationId xmlns:a16="http://schemas.microsoft.com/office/drawing/2014/main" id="{6354F959-8F3D-4823-A207-73E711714CAF}"/>
                </a:ext>
              </a:extLst>
            </p:cNvPr>
            <p:cNvSpPr>
              <a:spLocks/>
            </p:cNvSpPr>
            <p:nvPr/>
          </p:nvSpPr>
          <p:spPr bwMode="auto">
            <a:xfrm>
              <a:off x="6586311" y="3735218"/>
              <a:ext cx="15369" cy="12295"/>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1" name="Rectangle 2930">
              <a:extLst>
                <a:ext uri="{FF2B5EF4-FFF2-40B4-BE49-F238E27FC236}">
                  <a16:creationId xmlns:a16="http://schemas.microsoft.com/office/drawing/2014/main" id="{AD5A02A0-BBDA-4D21-9020-3B600A035FE8}"/>
                </a:ext>
              </a:extLst>
            </p:cNvPr>
            <p:cNvSpPr>
              <a:spLocks noChangeArrowheads="1"/>
            </p:cNvSpPr>
            <p:nvPr/>
          </p:nvSpPr>
          <p:spPr bwMode="auto">
            <a:xfrm>
              <a:off x="5021736" y="3990346"/>
              <a:ext cx="6148" cy="6148"/>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2" name="Freeform 2931">
              <a:extLst>
                <a:ext uri="{FF2B5EF4-FFF2-40B4-BE49-F238E27FC236}">
                  <a16:creationId xmlns:a16="http://schemas.microsoft.com/office/drawing/2014/main" id="{FC1DC916-44BE-4480-B470-E23F261B2CE0}"/>
                </a:ext>
              </a:extLst>
            </p:cNvPr>
            <p:cNvSpPr>
              <a:spLocks/>
            </p:cNvSpPr>
            <p:nvPr/>
          </p:nvSpPr>
          <p:spPr bwMode="auto">
            <a:xfrm>
              <a:off x="7391653" y="4067191"/>
              <a:ext cx="6148" cy="9221"/>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3" name="Freeform 2932">
              <a:extLst>
                <a:ext uri="{FF2B5EF4-FFF2-40B4-BE49-F238E27FC236}">
                  <a16:creationId xmlns:a16="http://schemas.microsoft.com/office/drawing/2014/main" id="{9390E13E-9322-48C0-AC50-F1CD21699755}"/>
                </a:ext>
              </a:extLst>
            </p:cNvPr>
            <p:cNvSpPr>
              <a:spLocks/>
            </p:cNvSpPr>
            <p:nvPr/>
          </p:nvSpPr>
          <p:spPr bwMode="auto">
            <a:xfrm>
              <a:off x="5891628" y="5069257"/>
              <a:ext cx="9221" cy="6148"/>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4" name="Freeform 2933">
              <a:extLst>
                <a:ext uri="{FF2B5EF4-FFF2-40B4-BE49-F238E27FC236}">
                  <a16:creationId xmlns:a16="http://schemas.microsoft.com/office/drawing/2014/main" id="{05E7F142-8BB4-490D-AA32-F16D09F061A9}"/>
                </a:ext>
              </a:extLst>
            </p:cNvPr>
            <p:cNvSpPr>
              <a:spLocks/>
            </p:cNvSpPr>
            <p:nvPr/>
          </p:nvSpPr>
          <p:spPr bwMode="auto">
            <a:xfrm>
              <a:off x="5144689" y="3907352"/>
              <a:ext cx="2250038" cy="1161905"/>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5" name="Rectangle 2934">
              <a:extLst>
                <a:ext uri="{FF2B5EF4-FFF2-40B4-BE49-F238E27FC236}">
                  <a16:creationId xmlns:a16="http://schemas.microsoft.com/office/drawing/2014/main" id="{7EBA3C33-5F16-456C-80B0-06AC26D9524E}"/>
                </a:ext>
              </a:extLst>
            </p:cNvPr>
            <p:cNvSpPr>
              <a:spLocks noChangeArrowheads="1"/>
            </p:cNvSpPr>
            <p:nvPr/>
          </p:nvSpPr>
          <p:spPr bwMode="auto">
            <a:xfrm>
              <a:off x="5132394" y="4635848"/>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6" name="Freeform 2935">
              <a:extLst>
                <a:ext uri="{FF2B5EF4-FFF2-40B4-BE49-F238E27FC236}">
                  <a16:creationId xmlns:a16="http://schemas.microsoft.com/office/drawing/2014/main" id="{0E617CFD-2FCB-46F5-960D-AB9B3D1EBA68}"/>
                </a:ext>
              </a:extLst>
            </p:cNvPr>
            <p:cNvSpPr>
              <a:spLocks/>
            </p:cNvSpPr>
            <p:nvPr/>
          </p:nvSpPr>
          <p:spPr bwMode="auto">
            <a:xfrm>
              <a:off x="6527909" y="4073339"/>
              <a:ext cx="9221" cy="6148"/>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7" name="Freeform 2936">
              <a:extLst>
                <a:ext uri="{FF2B5EF4-FFF2-40B4-BE49-F238E27FC236}">
                  <a16:creationId xmlns:a16="http://schemas.microsoft.com/office/drawing/2014/main" id="{7E0ACA46-498C-4E5B-B9A2-41E8AD43A95E}"/>
                </a:ext>
              </a:extLst>
            </p:cNvPr>
            <p:cNvSpPr>
              <a:spLocks/>
            </p:cNvSpPr>
            <p:nvPr/>
          </p:nvSpPr>
          <p:spPr bwMode="auto">
            <a:xfrm>
              <a:off x="5132394" y="4629701"/>
              <a:ext cx="12295" cy="6148"/>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8" name="Rectangle 2937">
              <a:extLst>
                <a:ext uri="{FF2B5EF4-FFF2-40B4-BE49-F238E27FC236}">
                  <a16:creationId xmlns:a16="http://schemas.microsoft.com/office/drawing/2014/main" id="{21DDFAED-EFCA-4939-ACD3-145DE5BF710F}"/>
                </a:ext>
              </a:extLst>
            </p:cNvPr>
            <p:cNvSpPr>
              <a:spLocks noChangeArrowheads="1"/>
            </p:cNvSpPr>
            <p:nvPr/>
          </p:nvSpPr>
          <p:spPr bwMode="auto">
            <a:xfrm>
              <a:off x="5719494" y="4045674"/>
              <a:ext cx="6148"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89" name="Freeform 2938">
              <a:extLst>
                <a:ext uri="{FF2B5EF4-FFF2-40B4-BE49-F238E27FC236}">
                  <a16:creationId xmlns:a16="http://schemas.microsoft.com/office/drawing/2014/main" id="{815DB20C-0823-4AD4-90D6-1865FBF29EA3}"/>
                </a:ext>
              </a:extLst>
            </p:cNvPr>
            <p:cNvSpPr>
              <a:spLocks/>
            </p:cNvSpPr>
            <p:nvPr/>
          </p:nvSpPr>
          <p:spPr bwMode="auto">
            <a:xfrm>
              <a:off x="6202084" y="5001633"/>
              <a:ext cx="9221" cy="6148"/>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0" name="Freeform 2939">
              <a:extLst>
                <a:ext uri="{FF2B5EF4-FFF2-40B4-BE49-F238E27FC236}">
                  <a16:creationId xmlns:a16="http://schemas.microsoft.com/office/drawing/2014/main" id="{0A753C36-5E93-494E-862D-0F72F58F9A80}"/>
                </a:ext>
              </a:extLst>
            </p:cNvPr>
            <p:cNvSpPr>
              <a:spLocks/>
            </p:cNvSpPr>
            <p:nvPr/>
          </p:nvSpPr>
          <p:spPr bwMode="auto">
            <a:xfrm>
              <a:off x="6134460" y="4110225"/>
              <a:ext cx="1026657" cy="8944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1" name="Freeform 2940">
              <a:extLst>
                <a:ext uri="{FF2B5EF4-FFF2-40B4-BE49-F238E27FC236}">
                  <a16:creationId xmlns:a16="http://schemas.microsoft.com/office/drawing/2014/main" id="{C6730F10-14B0-46B5-99E7-01E4B7381EA8}"/>
                </a:ext>
              </a:extLst>
            </p:cNvPr>
            <p:cNvSpPr>
              <a:spLocks/>
            </p:cNvSpPr>
            <p:nvPr/>
          </p:nvSpPr>
          <p:spPr bwMode="auto">
            <a:xfrm>
              <a:off x="6343479" y="4107151"/>
              <a:ext cx="9221" cy="6148"/>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2" name="Freeform 2941">
              <a:extLst>
                <a:ext uri="{FF2B5EF4-FFF2-40B4-BE49-F238E27FC236}">
                  <a16:creationId xmlns:a16="http://schemas.microsoft.com/office/drawing/2014/main" id="{7FF7031E-FD1F-413D-840D-813F8AE22321}"/>
                </a:ext>
              </a:extLst>
            </p:cNvPr>
            <p:cNvSpPr>
              <a:spLocks/>
            </p:cNvSpPr>
            <p:nvPr/>
          </p:nvSpPr>
          <p:spPr bwMode="auto">
            <a:xfrm>
              <a:off x="7191854" y="4497526"/>
              <a:ext cx="6148" cy="9221"/>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3" name="Freeform 2942">
              <a:extLst>
                <a:ext uri="{FF2B5EF4-FFF2-40B4-BE49-F238E27FC236}">
                  <a16:creationId xmlns:a16="http://schemas.microsoft.com/office/drawing/2014/main" id="{778A7D9D-C2FD-4A42-9B36-B356DE70CD68}"/>
                </a:ext>
              </a:extLst>
            </p:cNvPr>
            <p:cNvSpPr>
              <a:spLocks/>
            </p:cNvSpPr>
            <p:nvPr/>
          </p:nvSpPr>
          <p:spPr bwMode="auto">
            <a:xfrm>
              <a:off x="6709264" y="4021084"/>
              <a:ext cx="485664" cy="479516"/>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4" name="Freeform 2943">
              <a:extLst>
                <a:ext uri="{FF2B5EF4-FFF2-40B4-BE49-F238E27FC236}">
                  <a16:creationId xmlns:a16="http://schemas.microsoft.com/office/drawing/2014/main" id="{29472DBD-4E32-4F07-B258-48D5EA79EE03}"/>
                </a:ext>
              </a:extLst>
            </p:cNvPr>
            <p:cNvSpPr>
              <a:spLocks/>
            </p:cNvSpPr>
            <p:nvPr/>
          </p:nvSpPr>
          <p:spPr bwMode="auto">
            <a:xfrm>
              <a:off x="6435694" y="2779260"/>
              <a:ext cx="18443" cy="6148"/>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5" name="Freeform 2944">
              <a:extLst>
                <a:ext uri="{FF2B5EF4-FFF2-40B4-BE49-F238E27FC236}">
                  <a16:creationId xmlns:a16="http://schemas.microsoft.com/office/drawing/2014/main" id="{BEF67DB4-20F7-47DE-937F-9D4D80D310AC}"/>
                </a:ext>
              </a:extLst>
            </p:cNvPr>
            <p:cNvSpPr>
              <a:spLocks/>
            </p:cNvSpPr>
            <p:nvPr/>
          </p:nvSpPr>
          <p:spPr bwMode="auto">
            <a:xfrm>
              <a:off x="5922366" y="2853031"/>
              <a:ext cx="12295" cy="9221"/>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6" name="Freeform 2945">
              <a:extLst>
                <a:ext uri="{FF2B5EF4-FFF2-40B4-BE49-F238E27FC236}">
                  <a16:creationId xmlns:a16="http://schemas.microsoft.com/office/drawing/2014/main" id="{3078C53C-9A34-4453-9D98-3B66A5AD40EE}"/>
                </a:ext>
              </a:extLst>
            </p:cNvPr>
            <p:cNvSpPr>
              <a:spLocks/>
            </p:cNvSpPr>
            <p:nvPr/>
          </p:nvSpPr>
          <p:spPr bwMode="auto">
            <a:xfrm>
              <a:off x="5925440" y="2782334"/>
              <a:ext cx="519476" cy="525624"/>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7" name="Freeform 2946">
              <a:extLst>
                <a:ext uri="{FF2B5EF4-FFF2-40B4-BE49-F238E27FC236}">
                  <a16:creationId xmlns:a16="http://schemas.microsoft.com/office/drawing/2014/main" id="{F30110A8-4633-4B23-9735-4A6C05484B12}"/>
                </a:ext>
              </a:extLst>
            </p:cNvPr>
            <p:cNvSpPr>
              <a:spLocks/>
            </p:cNvSpPr>
            <p:nvPr/>
          </p:nvSpPr>
          <p:spPr bwMode="auto">
            <a:xfrm>
              <a:off x="5906997" y="3311031"/>
              <a:ext cx="427261" cy="359637"/>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8" name="Freeform 2947">
              <a:extLst>
                <a:ext uri="{FF2B5EF4-FFF2-40B4-BE49-F238E27FC236}">
                  <a16:creationId xmlns:a16="http://schemas.microsoft.com/office/drawing/2014/main" id="{B22CD9DD-CC45-43C7-8B33-256FDE75E8B0}"/>
                </a:ext>
              </a:extLst>
            </p:cNvPr>
            <p:cNvSpPr>
              <a:spLocks/>
            </p:cNvSpPr>
            <p:nvPr/>
          </p:nvSpPr>
          <p:spPr bwMode="auto">
            <a:xfrm>
              <a:off x="7280995" y="3000575"/>
              <a:ext cx="3074" cy="3074"/>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99" name="Freeform 2948">
              <a:extLst>
                <a:ext uri="{FF2B5EF4-FFF2-40B4-BE49-F238E27FC236}">
                  <a16:creationId xmlns:a16="http://schemas.microsoft.com/office/drawing/2014/main" id="{4B35635B-64E4-43DD-AD4B-50799316ABDD}"/>
                </a:ext>
              </a:extLst>
            </p:cNvPr>
            <p:cNvSpPr>
              <a:spLocks/>
            </p:cNvSpPr>
            <p:nvPr/>
          </p:nvSpPr>
          <p:spPr bwMode="auto">
            <a:xfrm>
              <a:off x="6321963" y="3307957"/>
              <a:ext cx="1537" cy="3074"/>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0" name="Freeform 2949">
              <a:extLst>
                <a:ext uri="{FF2B5EF4-FFF2-40B4-BE49-F238E27FC236}">
                  <a16:creationId xmlns:a16="http://schemas.microsoft.com/office/drawing/2014/main" id="{9E4D7538-BB40-4F6B-96B3-94304CD4D24A}"/>
                </a:ext>
              </a:extLst>
            </p:cNvPr>
            <p:cNvSpPr>
              <a:spLocks/>
            </p:cNvSpPr>
            <p:nvPr/>
          </p:nvSpPr>
          <p:spPr bwMode="auto">
            <a:xfrm>
              <a:off x="6328110" y="2653233"/>
              <a:ext cx="516402" cy="820710"/>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1" name="Freeform 2950">
              <a:extLst>
                <a:ext uri="{FF2B5EF4-FFF2-40B4-BE49-F238E27FC236}">
                  <a16:creationId xmlns:a16="http://schemas.microsoft.com/office/drawing/2014/main" id="{B224F93B-1C8C-4AA6-A9E8-B29CCD3D55B5}"/>
                </a:ext>
              </a:extLst>
            </p:cNvPr>
            <p:cNvSpPr>
              <a:spLocks/>
            </p:cNvSpPr>
            <p:nvPr/>
          </p:nvSpPr>
          <p:spPr bwMode="auto">
            <a:xfrm>
              <a:off x="6773815" y="3006723"/>
              <a:ext cx="507181" cy="52255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2" name="Freeform 2951">
              <a:extLst>
                <a:ext uri="{FF2B5EF4-FFF2-40B4-BE49-F238E27FC236}">
                  <a16:creationId xmlns:a16="http://schemas.microsoft.com/office/drawing/2014/main" id="{9D707E04-8FC5-4A8F-96AA-413EFE57F3D1}"/>
                </a:ext>
              </a:extLst>
            </p:cNvPr>
            <p:cNvSpPr>
              <a:spLocks/>
            </p:cNvSpPr>
            <p:nvPr/>
          </p:nvSpPr>
          <p:spPr bwMode="auto">
            <a:xfrm>
              <a:off x="6767667" y="3470870"/>
              <a:ext cx="6148" cy="6148"/>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3" name="Freeform 2952">
              <a:extLst>
                <a:ext uri="{FF2B5EF4-FFF2-40B4-BE49-F238E27FC236}">
                  <a16:creationId xmlns:a16="http://schemas.microsoft.com/office/drawing/2014/main" id="{890F90A8-2E2F-4205-A55D-A3457472A4B9}"/>
                </a:ext>
              </a:extLst>
            </p:cNvPr>
            <p:cNvSpPr>
              <a:spLocks/>
            </p:cNvSpPr>
            <p:nvPr/>
          </p:nvSpPr>
          <p:spPr bwMode="auto">
            <a:xfrm>
              <a:off x="6321963" y="3304883"/>
              <a:ext cx="6148" cy="9221"/>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4" name="Freeform 2953">
              <a:extLst>
                <a:ext uri="{FF2B5EF4-FFF2-40B4-BE49-F238E27FC236}">
                  <a16:creationId xmlns:a16="http://schemas.microsoft.com/office/drawing/2014/main" id="{930DC6E3-5AA0-4ADE-A366-0DC46228D01E}"/>
                </a:ext>
              </a:extLst>
            </p:cNvPr>
            <p:cNvSpPr>
              <a:spLocks/>
            </p:cNvSpPr>
            <p:nvPr/>
          </p:nvSpPr>
          <p:spPr bwMode="auto">
            <a:xfrm>
              <a:off x="7674444" y="3145045"/>
              <a:ext cx="6148" cy="9221"/>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5" name="Freeform 2954">
              <a:extLst>
                <a:ext uri="{FF2B5EF4-FFF2-40B4-BE49-F238E27FC236}">
                  <a16:creationId xmlns:a16="http://schemas.microsoft.com/office/drawing/2014/main" id="{DE499610-A4F7-420A-9537-742CD3AAAA69}"/>
                </a:ext>
              </a:extLst>
            </p:cNvPr>
            <p:cNvSpPr>
              <a:spLocks/>
            </p:cNvSpPr>
            <p:nvPr/>
          </p:nvSpPr>
          <p:spPr bwMode="auto">
            <a:xfrm>
              <a:off x="7280995" y="3003649"/>
              <a:ext cx="396523" cy="181355"/>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6" name="Freeform 2955">
              <a:extLst>
                <a:ext uri="{FF2B5EF4-FFF2-40B4-BE49-F238E27FC236}">
                  <a16:creationId xmlns:a16="http://schemas.microsoft.com/office/drawing/2014/main" id="{F70B5D27-DED2-4540-A37E-DF81D4300E67}"/>
                </a:ext>
              </a:extLst>
            </p:cNvPr>
            <p:cNvSpPr>
              <a:spLocks/>
            </p:cNvSpPr>
            <p:nvPr/>
          </p:nvSpPr>
          <p:spPr bwMode="auto">
            <a:xfrm>
              <a:off x="6841439" y="2966763"/>
              <a:ext cx="439557" cy="110658"/>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7" name="Freeform 2956">
              <a:extLst>
                <a:ext uri="{FF2B5EF4-FFF2-40B4-BE49-F238E27FC236}">
                  <a16:creationId xmlns:a16="http://schemas.microsoft.com/office/drawing/2014/main" id="{22EB7B7B-92F9-409A-8BB7-09EB45383DA1}"/>
                </a:ext>
              </a:extLst>
            </p:cNvPr>
            <p:cNvSpPr>
              <a:spLocks/>
            </p:cNvSpPr>
            <p:nvPr/>
          </p:nvSpPr>
          <p:spPr bwMode="auto">
            <a:xfrm>
              <a:off x="7277921" y="3003649"/>
              <a:ext cx="6148" cy="3074"/>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8" name="Rectangle 2957">
              <a:extLst>
                <a:ext uri="{FF2B5EF4-FFF2-40B4-BE49-F238E27FC236}">
                  <a16:creationId xmlns:a16="http://schemas.microsoft.com/office/drawing/2014/main" id="{D51FA94B-C7F7-4E2F-BD6C-EA03BEFC73EB}"/>
                </a:ext>
              </a:extLst>
            </p:cNvPr>
            <p:cNvSpPr>
              <a:spLocks noChangeArrowheads="1"/>
            </p:cNvSpPr>
            <p:nvPr/>
          </p:nvSpPr>
          <p:spPr bwMode="auto">
            <a:xfrm>
              <a:off x="6841439" y="2972911"/>
              <a:ext cx="1537"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09" name="Freeform 2958">
              <a:extLst>
                <a:ext uri="{FF2B5EF4-FFF2-40B4-BE49-F238E27FC236}">
                  <a16:creationId xmlns:a16="http://schemas.microsoft.com/office/drawing/2014/main" id="{9C9C3920-50AA-49F0-8628-6682DC028EF9}"/>
                </a:ext>
              </a:extLst>
            </p:cNvPr>
            <p:cNvSpPr>
              <a:spLocks/>
            </p:cNvSpPr>
            <p:nvPr/>
          </p:nvSpPr>
          <p:spPr bwMode="auto">
            <a:xfrm>
              <a:off x="6832217" y="2425770"/>
              <a:ext cx="753086" cy="414966"/>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0" name="Freeform 2959">
              <a:extLst>
                <a:ext uri="{FF2B5EF4-FFF2-40B4-BE49-F238E27FC236}">
                  <a16:creationId xmlns:a16="http://schemas.microsoft.com/office/drawing/2014/main" id="{4BF876AA-EEB5-4341-99E8-D75253001AC5}"/>
                </a:ext>
              </a:extLst>
            </p:cNvPr>
            <p:cNvSpPr>
              <a:spLocks/>
            </p:cNvSpPr>
            <p:nvPr/>
          </p:nvSpPr>
          <p:spPr bwMode="auto">
            <a:xfrm>
              <a:off x="7001277" y="2834589"/>
              <a:ext cx="491812" cy="172134"/>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1" name="Freeform 2960">
              <a:extLst>
                <a:ext uri="{FF2B5EF4-FFF2-40B4-BE49-F238E27FC236}">
                  <a16:creationId xmlns:a16="http://schemas.microsoft.com/office/drawing/2014/main" id="{EBE7D76C-EDE8-4F4D-AB01-796D0856F932}"/>
                </a:ext>
              </a:extLst>
            </p:cNvPr>
            <p:cNvSpPr>
              <a:spLocks/>
            </p:cNvSpPr>
            <p:nvPr/>
          </p:nvSpPr>
          <p:spPr bwMode="auto">
            <a:xfrm>
              <a:off x="7004351" y="3003649"/>
              <a:ext cx="3074" cy="3074"/>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2" name="Rectangle 2961">
              <a:extLst>
                <a:ext uri="{FF2B5EF4-FFF2-40B4-BE49-F238E27FC236}">
                  <a16:creationId xmlns:a16="http://schemas.microsoft.com/office/drawing/2014/main" id="{592DD430-3656-46A0-B7A5-386CE512B336}"/>
                </a:ext>
              </a:extLst>
            </p:cNvPr>
            <p:cNvSpPr>
              <a:spLocks noChangeArrowheads="1"/>
            </p:cNvSpPr>
            <p:nvPr/>
          </p:nvSpPr>
          <p:spPr bwMode="auto">
            <a:xfrm>
              <a:off x="7686740" y="3043608"/>
              <a:ext cx="3074" cy="3074"/>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3" name="Rectangle 2962">
              <a:extLst>
                <a:ext uri="{FF2B5EF4-FFF2-40B4-BE49-F238E27FC236}">
                  <a16:creationId xmlns:a16="http://schemas.microsoft.com/office/drawing/2014/main" id="{5741726C-EFA9-437B-BDBC-59F68F1C8365}"/>
                </a:ext>
              </a:extLst>
            </p:cNvPr>
            <p:cNvSpPr>
              <a:spLocks noChangeArrowheads="1"/>
            </p:cNvSpPr>
            <p:nvPr/>
          </p:nvSpPr>
          <p:spPr bwMode="auto">
            <a:xfrm>
              <a:off x="7490015" y="2834589"/>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4" name="Freeform 2963">
              <a:extLst>
                <a:ext uri="{FF2B5EF4-FFF2-40B4-BE49-F238E27FC236}">
                  <a16:creationId xmlns:a16="http://schemas.microsoft.com/office/drawing/2014/main" id="{623B2D5B-AC84-4114-9CDB-911A01668B89}"/>
                </a:ext>
              </a:extLst>
            </p:cNvPr>
            <p:cNvSpPr>
              <a:spLocks/>
            </p:cNvSpPr>
            <p:nvPr/>
          </p:nvSpPr>
          <p:spPr bwMode="auto">
            <a:xfrm>
              <a:off x="7493089" y="2840736"/>
              <a:ext cx="193651" cy="248980"/>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5" name="Freeform 2964">
              <a:extLst>
                <a:ext uri="{FF2B5EF4-FFF2-40B4-BE49-F238E27FC236}">
                  <a16:creationId xmlns:a16="http://schemas.microsoft.com/office/drawing/2014/main" id="{89D9F731-2AA4-45DE-83D2-57DD603F752A}"/>
                </a:ext>
              </a:extLst>
            </p:cNvPr>
            <p:cNvSpPr>
              <a:spLocks/>
            </p:cNvSpPr>
            <p:nvPr/>
          </p:nvSpPr>
          <p:spPr bwMode="auto">
            <a:xfrm>
              <a:off x="7490015" y="2834589"/>
              <a:ext cx="3074" cy="6148"/>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6" name="Freeform 2965">
              <a:extLst>
                <a:ext uri="{FF2B5EF4-FFF2-40B4-BE49-F238E27FC236}">
                  <a16:creationId xmlns:a16="http://schemas.microsoft.com/office/drawing/2014/main" id="{A7FA886B-1E9F-40F6-AD65-5FB0F7FFFA2E}"/>
                </a:ext>
              </a:extLst>
            </p:cNvPr>
            <p:cNvSpPr>
              <a:spLocks/>
            </p:cNvSpPr>
            <p:nvPr/>
          </p:nvSpPr>
          <p:spPr bwMode="auto">
            <a:xfrm>
              <a:off x="8006417" y="2278227"/>
              <a:ext cx="3074" cy="6148"/>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7" name="Freeform 2966">
              <a:extLst>
                <a:ext uri="{FF2B5EF4-FFF2-40B4-BE49-F238E27FC236}">
                  <a16:creationId xmlns:a16="http://schemas.microsoft.com/office/drawing/2014/main" id="{A4AEB9DD-84D7-4591-8151-C373E4FA1132}"/>
                </a:ext>
              </a:extLst>
            </p:cNvPr>
            <p:cNvSpPr>
              <a:spLocks/>
            </p:cNvSpPr>
            <p:nvPr/>
          </p:nvSpPr>
          <p:spPr bwMode="auto">
            <a:xfrm>
              <a:off x="7911129" y="2456508"/>
              <a:ext cx="6148" cy="9221"/>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8" name="Freeform 2967">
              <a:extLst>
                <a:ext uri="{FF2B5EF4-FFF2-40B4-BE49-F238E27FC236}">
                  <a16:creationId xmlns:a16="http://schemas.microsoft.com/office/drawing/2014/main" id="{1928D8A0-BD4F-4EC0-B803-C3FACD4DF7B4}"/>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19" name="Freeform 2968">
              <a:extLst>
                <a:ext uri="{FF2B5EF4-FFF2-40B4-BE49-F238E27FC236}">
                  <a16:creationId xmlns:a16="http://schemas.microsoft.com/office/drawing/2014/main" id="{A9047038-F8D2-4C0A-90BC-040612913409}"/>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0" name="Freeform 2969">
              <a:extLst>
                <a:ext uri="{FF2B5EF4-FFF2-40B4-BE49-F238E27FC236}">
                  <a16:creationId xmlns:a16="http://schemas.microsoft.com/office/drawing/2014/main" id="{CCB5CBF2-D349-4440-9252-1F07CC10A24B}"/>
                </a:ext>
              </a:extLst>
            </p:cNvPr>
            <p:cNvSpPr>
              <a:spLocks/>
            </p:cNvSpPr>
            <p:nvPr/>
          </p:nvSpPr>
          <p:spPr bwMode="auto">
            <a:xfrm>
              <a:off x="7868095" y="2213676"/>
              <a:ext cx="138322" cy="248980"/>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1" name="Rectangle 2970">
              <a:extLst>
                <a:ext uri="{FF2B5EF4-FFF2-40B4-BE49-F238E27FC236}">
                  <a16:creationId xmlns:a16="http://schemas.microsoft.com/office/drawing/2014/main" id="{AD698B74-5E07-4A53-9E69-A9C383F0B793}"/>
                </a:ext>
              </a:extLst>
            </p:cNvPr>
            <p:cNvSpPr>
              <a:spLocks noChangeArrowheads="1"/>
            </p:cNvSpPr>
            <p:nvPr/>
          </p:nvSpPr>
          <p:spPr bwMode="auto">
            <a:xfrm>
              <a:off x="7914203" y="2465730"/>
              <a:ext cx="1537" cy="1537"/>
            </a:xfrm>
            <a:prstGeom prst="rect">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miter lim="800000"/>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2" name="Freeform 2971">
              <a:extLst>
                <a:ext uri="{FF2B5EF4-FFF2-40B4-BE49-F238E27FC236}">
                  <a16:creationId xmlns:a16="http://schemas.microsoft.com/office/drawing/2014/main" id="{B72945C7-4499-4B01-AD20-604E1340CBE2}"/>
                </a:ext>
              </a:extLst>
            </p:cNvPr>
            <p:cNvSpPr>
              <a:spLocks/>
            </p:cNvSpPr>
            <p:nvPr/>
          </p:nvSpPr>
          <p:spPr bwMode="auto">
            <a:xfrm>
              <a:off x="7708256" y="1648093"/>
              <a:ext cx="255127" cy="381154"/>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3" name="Freeform 2972">
              <a:extLst>
                <a:ext uri="{FF2B5EF4-FFF2-40B4-BE49-F238E27FC236}">
                  <a16:creationId xmlns:a16="http://schemas.microsoft.com/office/drawing/2014/main" id="{6418BF34-38EF-46EA-88D8-F555586B7372}"/>
                </a:ext>
              </a:extLst>
            </p:cNvPr>
            <p:cNvSpPr>
              <a:spLocks/>
            </p:cNvSpPr>
            <p:nvPr/>
          </p:nvSpPr>
          <p:spPr bwMode="auto">
            <a:xfrm>
              <a:off x="2061645" y="1488254"/>
              <a:ext cx="98362" cy="525624"/>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4" name="Freeform 2975">
              <a:extLst>
                <a:ext uri="{FF2B5EF4-FFF2-40B4-BE49-F238E27FC236}">
                  <a16:creationId xmlns:a16="http://schemas.microsoft.com/office/drawing/2014/main" id="{AF0A8DCA-478C-4E34-A56F-A4C8FC3DBF29}"/>
                </a:ext>
              </a:extLst>
            </p:cNvPr>
            <p:cNvSpPr>
              <a:spLocks/>
            </p:cNvSpPr>
            <p:nvPr/>
          </p:nvSpPr>
          <p:spPr bwMode="auto">
            <a:xfrm>
              <a:off x="2061645" y="2013878"/>
              <a:ext cx="12295" cy="39960"/>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5" name="Freeform 2979">
              <a:extLst>
                <a:ext uri="{FF2B5EF4-FFF2-40B4-BE49-F238E27FC236}">
                  <a16:creationId xmlns:a16="http://schemas.microsoft.com/office/drawing/2014/main" id="{21333F38-4426-475E-96B6-9389F813695D}"/>
                </a:ext>
              </a:extLst>
            </p:cNvPr>
            <p:cNvSpPr>
              <a:spLocks/>
            </p:cNvSpPr>
            <p:nvPr/>
          </p:nvSpPr>
          <p:spPr bwMode="auto">
            <a:xfrm>
              <a:off x="2341363" y="2020026"/>
              <a:ext cx="279718" cy="45492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6" name="Freeform 2980">
              <a:extLst>
                <a:ext uri="{FF2B5EF4-FFF2-40B4-BE49-F238E27FC236}">
                  <a16:creationId xmlns:a16="http://schemas.microsoft.com/office/drawing/2014/main" id="{953DD128-C632-49EC-88A9-C404BDFB13AB}"/>
                </a:ext>
              </a:extLst>
            </p:cNvPr>
            <p:cNvSpPr>
              <a:spLocks/>
            </p:cNvSpPr>
            <p:nvPr/>
          </p:nvSpPr>
          <p:spPr bwMode="auto">
            <a:xfrm>
              <a:off x="2513497" y="2438065"/>
              <a:ext cx="199798" cy="36886"/>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7" name="Freeform 2981">
              <a:extLst>
                <a:ext uri="{FF2B5EF4-FFF2-40B4-BE49-F238E27FC236}">
                  <a16:creationId xmlns:a16="http://schemas.microsoft.com/office/drawing/2014/main" id="{DAE3ED30-C18A-40B6-A374-434E4E967BB8}"/>
                </a:ext>
              </a:extLst>
            </p:cNvPr>
            <p:cNvSpPr>
              <a:spLocks/>
            </p:cNvSpPr>
            <p:nvPr/>
          </p:nvSpPr>
          <p:spPr bwMode="auto">
            <a:xfrm>
              <a:off x="2762477" y="1740308"/>
              <a:ext cx="931368" cy="731570"/>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8" name="Freeform 2982">
              <a:extLst>
                <a:ext uri="{FF2B5EF4-FFF2-40B4-BE49-F238E27FC236}">
                  <a16:creationId xmlns:a16="http://schemas.microsoft.com/office/drawing/2014/main" id="{3324366F-2F94-40BC-89B7-703F0B9AB6BA}"/>
                </a:ext>
              </a:extLst>
            </p:cNvPr>
            <p:cNvSpPr>
              <a:spLocks/>
            </p:cNvSpPr>
            <p:nvPr/>
          </p:nvSpPr>
          <p:spPr bwMode="auto">
            <a:xfrm>
              <a:off x="3690771" y="1740308"/>
              <a:ext cx="943663" cy="706979"/>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29" name="Freeform 2983">
              <a:extLst>
                <a:ext uri="{FF2B5EF4-FFF2-40B4-BE49-F238E27FC236}">
                  <a16:creationId xmlns:a16="http://schemas.microsoft.com/office/drawing/2014/main" id="{AF2E7344-D563-4815-BF0A-1AA2E123DFAF}"/>
                </a:ext>
              </a:extLst>
            </p:cNvPr>
            <p:cNvSpPr>
              <a:spLocks/>
            </p:cNvSpPr>
            <p:nvPr/>
          </p:nvSpPr>
          <p:spPr bwMode="auto">
            <a:xfrm>
              <a:off x="2664115" y="2431918"/>
              <a:ext cx="95288" cy="64550"/>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0" name="Freeform 2984">
              <a:extLst>
                <a:ext uri="{FF2B5EF4-FFF2-40B4-BE49-F238E27FC236}">
                  <a16:creationId xmlns:a16="http://schemas.microsoft.com/office/drawing/2014/main" id="{BF4D99B8-4089-4D04-9182-27E818C47FDD}"/>
                </a:ext>
              </a:extLst>
            </p:cNvPr>
            <p:cNvSpPr>
              <a:spLocks/>
            </p:cNvSpPr>
            <p:nvPr/>
          </p:nvSpPr>
          <p:spPr bwMode="auto">
            <a:xfrm>
              <a:off x="2759403" y="2471878"/>
              <a:ext cx="3074" cy="15369"/>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1" name="Freeform 2985">
              <a:extLst>
                <a:ext uri="{FF2B5EF4-FFF2-40B4-BE49-F238E27FC236}">
                  <a16:creationId xmlns:a16="http://schemas.microsoft.com/office/drawing/2014/main" id="{FFFEAADD-F025-40A6-B8DF-0C3D4557AC2A}"/>
                </a:ext>
              </a:extLst>
            </p:cNvPr>
            <p:cNvSpPr>
              <a:spLocks/>
            </p:cNvSpPr>
            <p:nvPr/>
          </p:nvSpPr>
          <p:spPr bwMode="auto">
            <a:xfrm>
              <a:off x="2621081" y="2447287"/>
              <a:ext cx="43034" cy="9221"/>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2" name="Freeform 2987">
              <a:extLst>
                <a:ext uri="{FF2B5EF4-FFF2-40B4-BE49-F238E27FC236}">
                  <a16:creationId xmlns:a16="http://schemas.microsoft.com/office/drawing/2014/main" id="{2CFB193F-F81A-4DA6-A148-02F017817721}"/>
                </a:ext>
              </a:extLst>
            </p:cNvPr>
            <p:cNvSpPr>
              <a:spLocks/>
            </p:cNvSpPr>
            <p:nvPr/>
          </p:nvSpPr>
          <p:spPr bwMode="auto">
            <a:xfrm>
              <a:off x="4668246" y="2886843"/>
              <a:ext cx="181355" cy="48873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3" name="Freeform 2988">
              <a:extLst>
                <a:ext uri="{FF2B5EF4-FFF2-40B4-BE49-F238E27FC236}">
                  <a16:creationId xmlns:a16="http://schemas.microsoft.com/office/drawing/2014/main" id="{BC7BC839-81D4-4C32-A6E5-FC725BC0F04D}"/>
                </a:ext>
              </a:extLst>
            </p:cNvPr>
            <p:cNvSpPr>
              <a:spLocks/>
            </p:cNvSpPr>
            <p:nvPr/>
          </p:nvSpPr>
          <p:spPr bwMode="auto">
            <a:xfrm>
              <a:off x="4652877" y="2385811"/>
              <a:ext cx="15369" cy="501033"/>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4" name="Freeform 2989">
              <a:extLst>
                <a:ext uri="{FF2B5EF4-FFF2-40B4-BE49-F238E27FC236}">
                  <a16:creationId xmlns:a16="http://schemas.microsoft.com/office/drawing/2014/main" id="{31D44201-D8E9-4915-8900-F38E29034DBD}"/>
                </a:ext>
              </a:extLst>
            </p:cNvPr>
            <p:cNvSpPr>
              <a:spLocks/>
            </p:cNvSpPr>
            <p:nvPr/>
          </p:nvSpPr>
          <p:spPr bwMode="auto">
            <a:xfrm>
              <a:off x="3684623" y="1743382"/>
              <a:ext cx="995918" cy="1493877"/>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5" name="Freeform 2990">
              <a:extLst>
                <a:ext uri="{FF2B5EF4-FFF2-40B4-BE49-F238E27FC236}">
                  <a16:creationId xmlns:a16="http://schemas.microsoft.com/office/drawing/2014/main" id="{0D113344-7E91-4F22-8E50-D4CC36532637}"/>
                </a:ext>
              </a:extLst>
            </p:cNvPr>
            <p:cNvSpPr>
              <a:spLocks/>
            </p:cNvSpPr>
            <p:nvPr/>
          </p:nvSpPr>
          <p:spPr bwMode="auto">
            <a:xfrm>
              <a:off x="3936677" y="3375581"/>
              <a:ext cx="925220" cy="12295"/>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6" name="Freeform 2991">
              <a:extLst>
                <a:ext uri="{FF2B5EF4-FFF2-40B4-BE49-F238E27FC236}">
                  <a16:creationId xmlns:a16="http://schemas.microsoft.com/office/drawing/2014/main" id="{96842FED-93E3-422A-8B3F-8305D7CC9D76}"/>
                </a:ext>
              </a:extLst>
            </p:cNvPr>
            <p:cNvSpPr>
              <a:spLocks/>
            </p:cNvSpPr>
            <p:nvPr/>
          </p:nvSpPr>
          <p:spPr bwMode="auto">
            <a:xfrm>
              <a:off x="4523777" y="1697274"/>
              <a:ext cx="113731" cy="580952"/>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7" name="Freeform 2993">
              <a:extLst>
                <a:ext uri="{FF2B5EF4-FFF2-40B4-BE49-F238E27FC236}">
                  <a16:creationId xmlns:a16="http://schemas.microsoft.com/office/drawing/2014/main" id="{3DA9639F-BA8C-4B9A-B983-3B314AF5F63F}"/>
                </a:ext>
              </a:extLst>
            </p:cNvPr>
            <p:cNvSpPr>
              <a:spLocks/>
            </p:cNvSpPr>
            <p:nvPr/>
          </p:nvSpPr>
          <p:spPr bwMode="auto">
            <a:xfrm>
              <a:off x="4419267" y="2825367"/>
              <a:ext cx="258201" cy="86067"/>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8" name="Freeform 2999">
              <a:extLst>
                <a:ext uri="{FF2B5EF4-FFF2-40B4-BE49-F238E27FC236}">
                  <a16:creationId xmlns:a16="http://schemas.microsoft.com/office/drawing/2014/main" id="{12B86C9B-01B2-48DB-96F5-60CDD72EB8EF}"/>
                </a:ext>
              </a:extLst>
            </p:cNvPr>
            <p:cNvSpPr>
              <a:spLocks/>
            </p:cNvSpPr>
            <p:nvPr/>
          </p:nvSpPr>
          <p:spPr bwMode="auto">
            <a:xfrm>
              <a:off x="5556581" y="3477017"/>
              <a:ext cx="126027" cy="212094"/>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39" name="Freeform 3000">
              <a:extLst>
                <a:ext uri="{FF2B5EF4-FFF2-40B4-BE49-F238E27FC236}">
                  <a16:creationId xmlns:a16="http://schemas.microsoft.com/office/drawing/2014/main" id="{CC9C6CFF-C839-483D-AF15-DB56BE33B5FA}"/>
                </a:ext>
              </a:extLst>
            </p:cNvPr>
            <p:cNvSpPr>
              <a:spLocks/>
            </p:cNvSpPr>
            <p:nvPr/>
          </p:nvSpPr>
          <p:spPr bwMode="auto">
            <a:xfrm>
              <a:off x="5556581" y="3596896"/>
              <a:ext cx="359637" cy="224389"/>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0" name="Freeform 3001">
              <a:extLst>
                <a:ext uri="{FF2B5EF4-FFF2-40B4-BE49-F238E27FC236}">
                  <a16:creationId xmlns:a16="http://schemas.microsoft.com/office/drawing/2014/main" id="{C6D5D4A2-D0D8-4B3E-B224-F619E63975AD}"/>
                </a:ext>
              </a:extLst>
            </p:cNvPr>
            <p:cNvSpPr>
              <a:spLocks/>
            </p:cNvSpPr>
            <p:nvPr/>
          </p:nvSpPr>
          <p:spPr bwMode="auto">
            <a:xfrm>
              <a:off x="5897775" y="3455501"/>
              <a:ext cx="43034" cy="252053"/>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1" name="Freeform 3003">
              <a:extLst>
                <a:ext uri="{FF2B5EF4-FFF2-40B4-BE49-F238E27FC236}">
                  <a16:creationId xmlns:a16="http://schemas.microsoft.com/office/drawing/2014/main" id="{23304302-5F51-4782-AE98-CAF6185C571D}"/>
                </a:ext>
              </a:extLst>
            </p:cNvPr>
            <p:cNvSpPr>
              <a:spLocks/>
            </p:cNvSpPr>
            <p:nvPr/>
          </p:nvSpPr>
          <p:spPr bwMode="auto">
            <a:xfrm>
              <a:off x="5916218" y="3566158"/>
              <a:ext cx="6148" cy="30738"/>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2" name="Freeform 3004">
              <a:extLst>
                <a:ext uri="{FF2B5EF4-FFF2-40B4-BE49-F238E27FC236}">
                  <a16:creationId xmlns:a16="http://schemas.microsoft.com/office/drawing/2014/main" id="{7566B365-B038-43C0-A31E-4F23CEDCD492}"/>
                </a:ext>
              </a:extLst>
            </p:cNvPr>
            <p:cNvSpPr>
              <a:spLocks/>
            </p:cNvSpPr>
            <p:nvPr/>
          </p:nvSpPr>
          <p:spPr bwMode="auto">
            <a:xfrm>
              <a:off x="5989990" y="3535420"/>
              <a:ext cx="159839" cy="92215"/>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3" name="Freeform 3005">
              <a:extLst>
                <a:ext uri="{FF2B5EF4-FFF2-40B4-BE49-F238E27FC236}">
                  <a16:creationId xmlns:a16="http://schemas.microsoft.com/office/drawing/2014/main" id="{42D8B123-B74E-4FE5-91B1-DEF9CB6D672A}"/>
                </a:ext>
              </a:extLst>
            </p:cNvPr>
            <p:cNvSpPr>
              <a:spLocks/>
            </p:cNvSpPr>
            <p:nvPr/>
          </p:nvSpPr>
          <p:spPr bwMode="auto">
            <a:xfrm>
              <a:off x="6192862" y="3329474"/>
              <a:ext cx="135248" cy="227463"/>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4" name="Freeform 3006">
              <a:extLst>
                <a:ext uri="{FF2B5EF4-FFF2-40B4-BE49-F238E27FC236}">
                  <a16:creationId xmlns:a16="http://schemas.microsoft.com/office/drawing/2014/main" id="{3F3E2C55-2E31-4E10-8C0C-6834D25E1537}"/>
                </a:ext>
              </a:extLst>
            </p:cNvPr>
            <p:cNvSpPr>
              <a:spLocks/>
            </p:cNvSpPr>
            <p:nvPr/>
          </p:nvSpPr>
          <p:spPr bwMode="auto">
            <a:xfrm>
              <a:off x="5906997" y="3596896"/>
              <a:ext cx="119879" cy="73772"/>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5" name="Freeform 3007">
              <a:extLst>
                <a:ext uri="{FF2B5EF4-FFF2-40B4-BE49-F238E27FC236}">
                  <a16:creationId xmlns:a16="http://schemas.microsoft.com/office/drawing/2014/main" id="{DBE66557-7A7C-4CFD-A6EA-40EA32E89E7B}"/>
                </a:ext>
              </a:extLst>
            </p:cNvPr>
            <p:cNvSpPr>
              <a:spLocks/>
            </p:cNvSpPr>
            <p:nvPr/>
          </p:nvSpPr>
          <p:spPr bwMode="auto">
            <a:xfrm>
              <a:off x="6026876" y="3394024"/>
              <a:ext cx="245906" cy="233610"/>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6" name="Freeform 3008">
              <a:extLst>
                <a:ext uri="{FF2B5EF4-FFF2-40B4-BE49-F238E27FC236}">
                  <a16:creationId xmlns:a16="http://schemas.microsoft.com/office/drawing/2014/main" id="{5AFED953-53D8-4775-B297-26AA142E9607}"/>
                </a:ext>
              </a:extLst>
            </p:cNvPr>
            <p:cNvSpPr>
              <a:spLocks/>
            </p:cNvSpPr>
            <p:nvPr/>
          </p:nvSpPr>
          <p:spPr bwMode="auto">
            <a:xfrm>
              <a:off x="6321963" y="3307957"/>
              <a:ext cx="6148" cy="21517"/>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7" name="Freeform 3011">
              <a:extLst>
                <a:ext uri="{FF2B5EF4-FFF2-40B4-BE49-F238E27FC236}">
                  <a16:creationId xmlns:a16="http://schemas.microsoft.com/office/drawing/2014/main" id="{4FC85350-E87B-4E51-A9EE-A85E48A5A79C}"/>
                </a:ext>
              </a:extLst>
            </p:cNvPr>
            <p:cNvSpPr>
              <a:spLocks/>
            </p:cNvSpPr>
            <p:nvPr/>
          </p:nvSpPr>
          <p:spPr bwMode="auto">
            <a:xfrm>
              <a:off x="5993064" y="4171701"/>
              <a:ext cx="49181" cy="537919"/>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8" name="Freeform 3013">
              <a:extLst>
                <a:ext uri="{FF2B5EF4-FFF2-40B4-BE49-F238E27FC236}">
                  <a16:creationId xmlns:a16="http://schemas.microsoft.com/office/drawing/2014/main" id="{0687289D-71CB-48FC-A4D0-FE5FE7A724E1}"/>
                </a:ext>
              </a:extLst>
            </p:cNvPr>
            <p:cNvSpPr>
              <a:spLocks/>
            </p:cNvSpPr>
            <p:nvPr/>
          </p:nvSpPr>
          <p:spPr bwMode="auto">
            <a:xfrm>
              <a:off x="6042245" y="4709620"/>
              <a:ext cx="30738" cy="319677"/>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49" name="Freeform 3015">
              <a:extLst>
                <a:ext uri="{FF2B5EF4-FFF2-40B4-BE49-F238E27FC236}">
                  <a16:creationId xmlns:a16="http://schemas.microsoft.com/office/drawing/2014/main" id="{0CC2F6C6-F06A-4F53-A786-4E1AF6CA36C9}"/>
                </a:ext>
              </a:extLst>
            </p:cNvPr>
            <p:cNvSpPr>
              <a:spLocks/>
            </p:cNvSpPr>
            <p:nvPr/>
          </p:nvSpPr>
          <p:spPr bwMode="auto">
            <a:xfrm>
              <a:off x="6709264" y="4097929"/>
              <a:ext cx="82993" cy="58403"/>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0" name="Freeform 3016">
              <a:extLst>
                <a:ext uri="{FF2B5EF4-FFF2-40B4-BE49-F238E27FC236}">
                  <a16:creationId xmlns:a16="http://schemas.microsoft.com/office/drawing/2014/main" id="{0F1CD011-0F08-405F-AA1E-A1C2923DC4CA}"/>
                </a:ext>
              </a:extLst>
            </p:cNvPr>
            <p:cNvSpPr>
              <a:spLocks/>
            </p:cNvSpPr>
            <p:nvPr/>
          </p:nvSpPr>
          <p:spPr bwMode="auto">
            <a:xfrm>
              <a:off x="6709264" y="4042601"/>
              <a:ext cx="82993" cy="64550"/>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1" name="Freeform 3017">
              <a:extLst>
                <a:ext uri="{FF2B5EF4-FFF2-40B4-BE49-F238E27FC236}">
                  <a16:creationId xmlns:a16="http://schemas.microsoft.com/office/drawing/2014/main" id="{B1D6411D-B608-4982-B5D1-74A97363C4A5}"/>
                </a:ext>
              </a:extLst>
            </p:cNvPr>
            <p:cNvSpPr>
              <a:spLocks/>
            </p:cNvSpPr>
            <p:nvPr/>
          </p:nvSpPr>
          <p:spPr bwMode="auto">
            <a:xfrm>
              <a:off x="6789184" y="4097929"/>
              <a:ext cx="405745" cy="399597"/>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2" name="Freeform 3018">
              <a:extLst>
                <a:ext uri="{FF2B5EF4-FFF2-40B4-BE49-F238E27FC236}">
                  <a16:creationId xmlns:a16="http://schemas.microsoft.com/office/drawing/2014/main" id="{A672DB72-1135-4ED4-BDBC-C6AA3E0A239A}"/>
                </a:ext>
              </a:extLst>
            </p:cNvPr>
            <p:cNvSpPr>
              <a:spLocks/>
            </p:cNvSpPr>
            <p:nvPr/>
          </p:nvSpPr>
          <p:spPr bwMode="auto">
            <a:xfrm>
              <a:off x="6709264" y="4021084"/>
              <a:ext cx="43034" cy="86067"/>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3" name="Freeform 3020">
              <a:extLst>
                <a:ext uri="{FF2B5EF4-FFF2-40B4-BE49-F238E27FC236}">
                  <a16:creationId xmlns:a16="http://schemas.microsoft.com/office/drawing/2014/main" id="{E3C13420-2C71-4F5C-90F8-BF8545C0B6A6}"/>
                </a:ext>
              </a:extLst>
            </p:cNvPr>
            <p:cNvSpPr>
              <a:spLocks/>
            </p:cNvSpPr>
            <p:nvPr/>
          </p:nvSpPr>
          <p:spPr bwMode="auto">
            <a:xfrm>
              <a:off x="6570942" y="4774170"/>
              <a:ext cx="491812" cy="129101"/>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4" name="Freeform 3021">
              <a:extLst>
                <a:ext uri="{FF2B5EF4-FFF2-40B4-BE49-F238E27FC236}">
                  <a16:creationId xmlns:a16="http://schemas.microsoft.com/office/drawing/2014/main" id="{2F0A0862-CEF3-4D83-ABFF-2C1D016189A0}"/>
                </a:ext>
              </a:extLst>
            </p:cNvPr>
            <p:cNvSpPr>
              <a:spLocks/>
            </p:cNvSpPr>
            <p:nvPr/>
          </p:nvSpPr>
          <p:spPr bwMode="auto">
            <a:xfrm>
              <a:off x="7053532" y="4771096"/>
              <a:ext cx="107584" cy="6148"/>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5" name="Freeform 3022">
              <a:extLst>
                <a:ext uri="{FF2B5EF4-FFF2-40B4-BE49-F238E27FC236}">
                  <a16:creationId xmlns:a16="http://schemas.microsoft.com/office/drawing/2014/main" id="{B5A2E312-D6C4-4F02-AD49-E2112BC7FE3A}"/>
                </a:ext>
              </a:extLst>
            </p:cNvPr>
            <p:cNvSpPr>
              <a:spLocks/>
            </p:cNvSpPr>
            <p:nvPr/>
          </p:nvSpPr>
          <p:spPr bwMode="auto">
            <a:xfrm>
              <a:off x="7053532" y="4774170"/>
              <a:ext cx="107584" cy="86067"/>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6" name="Freeform 3023">
              <a:extLst>
                <a:ext uri="{FF2B5EF4-FFF2-40B4-BE49-F238E27FC236}">
                  <a16:creationId xmlns:a16="http://schemas.microsoft.com/office/drawing/2014/main" id="{8A227436-8E71-48CE-AD7B-B22CE677DE6A}"/>
                </a:ext>
              </a:extLst>
            </p:cNvPr>
            <p:cNvSpPr>
              <a:spLocks/>
            </p:cNvSpPr>
            <p:nvPr/>
          </p:nvSpPr>
          <p:spPr bwMode="auto">
            <a:xfrm>
              <a:off x="6561721" y="4838720"/>
              <a:ext cx="36886" cy="64550"/>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7" name="Freeform 3024">
              <a:extLst>
                <a:ext uri="{FF2B5EF4-FFF2-40B4-BE49-F238E27FC236}">
                  <a16:creationId xmlns:a16="http://schemas.microsoft.com/office/drawing/2014/main" id="{7B82C51A-1E75-42EB-AC03-4CFF899C8027}"/>
                </a:ext>
              </a:extLst>
            </p:cNvPr>
            <p:cNvSpPr>
              <a:spLocks/>
            </p:cNvSpPr>
            <p:nvPr/>
          </p:nvSpPr>
          <p:spPr bwMode="auto">
            <a:xfrm>
              <a:off x="6140607" y="4869459"/>
              <a:ext cx="67624" cy="132174"/>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8" name="Freeform 3027">
              <a:extLst>
                <a:ext uri="{FF2B5EF4-FFF2-40B4-BE49-F238E27FC236}">
                  <a16:creationId xmlns:a16="http://schemas.microsoft.com/office/drawing/2014/main" id="{323BCB35-426C-4890-8B5A-F754FD3C68E2}"/>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59" name="Freeform 3028">
              <a:extLst>
                <a:ext uri="{FF2B5EF4-FFF2-40B4-BE49-F238E27FC236}">
                  <a16:creationId xmlns:a16="http://schemas.microsoft.com/office/drawing/2014/main" id="{5A8BBBDC-31AE-4A9F-95D9-8FFBED97D415}"/>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0" name="Freeform 3029">
              <a:extLst>
                <a:ext uri="{FF2B5EF4-FFF2-40B4-BE49-F238E27FC236}">
                  <a16:creationId xmlns:a16="http://schemas.microsoft.com/office/drawing/2014/main" id="{6D50D9D0-A450-4E44-BBCC-7AF6E41E093F}"/>
                </a:ext>
              </a:extLst>
            </p:cNvPr>
            <p:cNvSpPr>
              <a:spLocks/>
            </p:cNvSpPr>
            <p:nvPr/>
          </p:nvSpPr>
          <p:spPr bwMode="auto">
            <a:xfrm>
              <a:off x="6727707" y="2653233"/>
              <a:ext cx="116805" cy="310456"/>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1" name="Freeform 3030">
              <a:extLst>
                <a:ext uri="{FF2B5EF4-FFF2-40B4-BE49-F238E27FC236}">
                  <a16:creationId xmlns:a16="http://schemas.microsoft.com/office/drawing/2014/main" id="{FB3D51BB-61B5-43FB-AC53-DF93C107A14E}"/>
                </a:ext>
              </a:extLst>
            </p:cNvPr>
            <p:cNvSpPr>
              <a:spLocks/>
            </p:cNvSpPr>
            <p:nvPr/>
          </p:nvSpPr>
          <p:spPr bwMode="auto">
            <a:xfrm>
              <a:off x="6675452" y="2979058"/>
              <a:ext cx="602469" cy="544066"/>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162" name="Freeform 3031">
              <a:extLst>
                <a:ext uri="{FF2B5EF4-FFF2-40B4-BE49-F238E27FC236}">
                  <a16:creationId xmlns:a16="http://schemas.microsoft.com/office/drawing/2014/main" id="{EDAB5058-7F25-466B-9368-4AAB6507F038}"/>
                </a:ext>
              </a:extLst>
            </p:cNvPr>
            <p:cNvSpPr>
              <a:spLocks/>
            </p:cNvSpPr>
            <p:nvPr/>
          </p:nvSpPr>
          <p:spPr bwMode="auto">
            <a:xfrm>
              <a:off x="6675452" y="3381729"/>
              <a:ext cx="9221" cy="9221"/>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3" name="Freeform 3032">
              <a:extLst>
                <a:ext uri="{FF2B5EF4-FFF2-40B4-BE49-F238E27FC236}">
                  <a16:creationId xmlns:a16="http://schemas.microsoft.com/office/drawing/2014/main" id="{ED324633-2A4B-43AA-973E-B1103F7B396C}"/>
                </a:ext>
              </a:extLst>
            </p:cNvPr>
            <p:cNvSpPr>
              <a:spLocks/>
            </p:cNvSpPr>
            <p:nvPr/>
          </p:nvSpPr>
          <p:spPr bwMode="auto">
            <a:xfrm>
              <a:off x="6826070" y="2975984"/>
              <a:ext cx="18443" cy="119879"/>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4" name="Freeform 3033">
              <a:extLst>
                <a:ext uri="{FF2B5EF4-FFF2-40B4-BE49-F238E27FC236}">
                  <a16:creationId xmlns:a16="http://schemas.microsoft.com/office/drawing/2014/main" id="{8B5C6DA1-B9E4-42A2-BCE3-5C8F22329DB8}"/>
                </a:ext>
              </a:extLst>
            </p:cNvPr>
            <p:cNvSpPr>
              <a:spLocks/>
            </p:cNvSpPr>
            <p:nvPr/>
          </p:nvSpPr>
          <p:spPr bwMode="auto">
            <a:xfrm>
              <a:off x="6684674" y="3095863"/>
              <a:ext cx="141396" cy="295087"/>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5" name="Freeform 3034">
              <a:extLst>
                <a:ext uri="{FF2B5EF4-FFF2-40B4-BE49-F238E27FC236}">
                  <a16:creationId xmlns:a16="http://schemas.microsoft.com/office/drawing/2014/main" id="{93695318-DE5F-4A3B-B7A3-B38B3463ECC4}"/>
                </a:ext>
              </a:extLst>
            </p:cNvPr>
            <p:cNvSpPr>
              <a:spLocks/>
            </p:cNvSpPr>
            <p:nvPr/>
          </p:nvSpPr>
          <p:spPr bwMode="auto">
            <a:xfrm>
              <a:off x="6841439" y="2963689"/>
              <a:ext cx="3074" cy="9221"/>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6" name="Freeform 3036">
              <a:extLst>
                <a:ext uri="{FF2B5EF4-FFF2-40B4-BE49-F238E27FC236}">
                  <a16:creationId xmlns:a16="http://schemas.microsoft.com/office/drawing/2014/main" id="{1B965D6F-D7A7-4686-939E-0D6260C670D1}"/>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7" name="Freeform 3037">
              <a:extLst>
                <a:ext uri="{FF2B5EF4-FFF2-40B4-BE49-F238E27FC236}">
                  <a16:creationId xmlns:a16="http://schemas.microsoft.com/office/drawing/2014/main" id="{3F4B30E9-9FFF-4E6F-A4A9-DBDEFB92BA8B}"/>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8" name="Freeform 3038">
              <a:extLst>
                <a:ext uri="{FF2B5EF4-FFF2-40B4-BE49-F238E27FC236}">
                  <a16:creationId xmlns:a16="http://schemas.microsoft.com/office/drawing/2014/main" id="{04E7193D-E405-47E0-AC05-59692D7D40DB}"/>
                </a:ext>
              </a:extLst>
            </p:cNvPr>
            <p:cNvSpPr>
              <a:spLocks/>
            </p:cNvSpPr>
            <p:nvPr/>
          </p:nvSpPr>
          <p:spPr bwMode="auto">
            <a:xfrm>
              <a:off x="6859882" y="2425770"/>
              <a:ext cx="725422" cy="399597"/>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69" name="Freeform 3039">
              <a:extLst>
                <a:ext uri="{FF2B5EF4-FFF2-40B4-BE49-F238E27FC236}">
                  <a16:creationId xmlns:a16="http://schemas.microsoft.com/office/drawing/2014/main" id="{7FCE3D00-C518-4C9C-A79E-BC7F5E60F894}"/>
                </a:ext>
              </a:extLst>
            </p:cNvPr>
            <p:cNvSpPr>
              <a:spLocks/>
            </p:cNvSpPr>
            <p:nvPr/>
          </p:nvSpPr>
          <p:spPr bwMode="auto">
            <a:xfrm>
              <a:off x="6832217" y="2431918"/>
              <a:ext cx="587100" cy="184429"/>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0" name="Freeform 3040">
              <a:extLst>
                <a:ext uri="{FF2B5EF4-FFF2-40B4-BE49-F238E27FC236}">
                  <a16:creationId xmlns:a16="http://schemas.microsoft.com/office/drawing/2014/main" id="{33A4EE42-0049-4710-B0D0-7EDD71F1592B}"/>
                </a:ext>
              </a:extLst>
            </p:cNvPr>
            <p:cNvSpPr>
              <a:spLocks/>
            </p:cNvSpPr>
            <p:nvPr/>
          </p:nvSpPr>
          <p:spPr bwMode="auto">
            <a:xfrm>
              <a:off x="7493089" y="2825367"/>
              <a:ext cx="193651" cy="258201"/>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1" name="Freeform 3042">
              <a:extLst>
                <a:ext uri="{FF2B5EF4-FFF2-40B4-BE49-F238E27FC236}">
                  <a16:creationId xmlns:a16="http://schemas.microsoft.com/office/drawing/2014/main" id="{FC1A52E0-A263-4139-8AE2-D662706233A1}"/>
                </a:ext>
              </a:extLst>
            </p:cNvPr>
            <p:cNvSpPr>
              <a:spLocks/>
            </p:cNvSpPr>
            <p:nvPr/>
          </p:nvSpPr>
          <p:spPr bwMode="auto">
            <a:xfrm>
              <a:off x="7502310" y="1771046"/>
              <a:ext cx="156765" cy="550214"/>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2" name="Freeform 3043">
              <a:extLst>
                <a:ext uri="{FF2B5EF4-FFF2-40B4-BE49-F238E27FC236}">
                  <a16:creationId xmlns:a16="http://schemas.microsoft.com/office/drawing/2014/main" id="{CAB8AA05-F10A-4B38-AB72-F2E973927A7B}"/>
                </a:ext>
              </a:extLst>
            </p:cNvPr>
            <p:cNvSpPr>
              <a:spLocks/>
            </p:cNvSpPr>
            <p:nvPr/>
          </p:nvSpPr>
          <p:spPr bwMode="auto">
            <a:xfrm>
              <a:off x="7548418" y="2530280"/>
              <a:ext cx="113731" cy="27664"/>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3" name="Freeform 3044">
              <a:extLst>
                <a:ext uri="{FF2B5EF4-FFF2-40B4-BE49-F238E27FC236}">
                  <a16:creationId xmlns:a16="http://schemas.microsoft.com/office/drawing/2014/main" id="{DC42034B-7E89-47DE-A8E0-B9859B172F67}"/>
                </a:ext>
              </a:extLst>
            </p:cNvPr>
            <p:cNvSpPr>
              <a:spLocks/>
            </p:cNvSpPr>
            <p:nvPr/>
          </p:nvSpPr>
          <p:spPr bwMode="auto">
            <a:xfrm>
              <a:off x="7659075" y="2321260"/>
              <a:ext cx="95288" cy="209020"/>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4" name="Freeform 3045">
              <a:extLst>
                <a:ext uri="{FF2B5EF4-FFF2-40B4-BE49-F238E27FC236}">
                  <a16:creationId xmlns:a16="http://schemas.microsoft.com/office/drawing/2014/main" id="{AA902E95-4344-4EF4-BD42-62ACD200B241}"/>
                </a:ext>
              </a:extLst>
            </p:cNvPr>
            <p:cNvSpPr>
              <a:spLocks/>
            </p:cNvSpPr>
            <p:nvPr/>
          </p:nvSpPr>
          <p:spPr bwMode="auto">
            <a:xfrm>
              <a:off x="7662149" y="2557945"/>
              <a:ext cx="76846" cy="21517"/>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5" name="Freeform 3047">
              <a:extLst>
                <a:ext uri="{FF2B5EF4-FFF2-40B4-BE49-F238E27FC236}">
                  <a16:creationId xmlns:a16="http://schemas.microsoft.com/office/drawing/2014/main" id="{29C9909D-4B54-461F-9A27-E39AF231D880}"/>
                </a:ext>
              </a:extLst>
            </p:cNvPr>
            <p:cNvSpPr>
              <a:spLocks/>
            </p:cNvSpPr>
            <p:nvPr/>
          </p:nvSpPr>
          <p:spPr bwMode="auto">
            <a:xfrm>
              <a:off x="7659075" y="2321260"/>
              <a:ext cx="18443" cy="126027"/>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6" name="Freeform 3048">
              <a:extLst>
                <a:ext uri="{FF2B5EF4-FFF2-40B4-BE49-F238E27FC236}">
                  <a16:creationId xmlns:a16="http://schemas.microsoft.com/office/drawing/2014/main" id="{D3A47410-3A9A-4AED-966B-1D61873758D3}"/>
                </a:ext>
              </a:extLst>
            </p:cNvPr>
            <p:cNvSpPr>
              <a:spLocks/>
            </p:cNvSpPr>
            <p:nvPr/>
          </p:nvSpPr>
          <p:spPr bwMode="auto">
            <a:xfrm>
              <a:off x="7502310" y="1771046"/>
              <a:ext cx="156765" cy="550214"/>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7" name="Freeform 3049">
              <a:extLst>
                <a:ext uri="{FF2B5EF4-FFF2-40B4-BE49-F238E27FC236}">
                  <a16:creationId xmlns:a16="http://schemas.microsoft.com/office/drawing/2014/main" id="{711F85AF-C073-4E11-B743-DCFE9DA09D83}"/>
                </a:ext>
              </a:extLst>
            </p:cNvPr>
            <p:cNvSpPr>
              <a:spLocks/>
            </p:cNvSpPr>
            <p:nvPr/>
          </p:nvSpPr>
          <p:spPr bwMode="auto">
            <a:xfrm>
              <a:off x="7502310" y="1771046"/>
              <a:ext cx="12295" cy="52255"/>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8" name="Freeform 3050">
              <a:extLst>
                <a:ext uri="{FF2B5EF4-FFF2-40B4-BE49-F238E27FC236}">
                  <a16:creationId xmlns:a16="http://schemas.microsoft.com/office/drawing/2014/main" id="{C15B27BA-D0EF-4355-9CAA-D07A66CE6332}"/>
                </a:ext>
              </a:extLst>
            </p:cNvPr>
            <p:cNvSpPr>
              <a:spLocks/>
            </p:cNvSpPr>
            <p:nvPr/>
          </p:nvSpPr>
          <p:spPr bwMode="auto">
            <a:xfrm>
              <a:off x="7677518" y="2447287"/>
              <a:ext cx="76846" cy="82993"/>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79" name="Freeform 3051">
              <a:extLst>
                <a:ext uri="{FF2B5EF4-FFF2-40B4-BE49-F238E27FC236}">
                  <a16:creationId xmlns:a16="http://schemas.microsoft.com/office/drawing/2014/main" id="{3CD94533-DAAC-481B-BBCD-93E06ECC17F8}"/>
                </a:ext>
              </a:extLst>
            </p:cNvPr>
            <p:cNvSpPr>
              <a:spLocks/>
            </p:cNvSpPr>
            <p:nvPr/>
          </p:nvSpPr>
          <p:spPr bwMode="auto">
            <a:xfrm>
              <a:off x="7668297" y="2410401"/>
              <a:ext cx="79919" cy="113731"/>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0" name="Line 3080">
              <a:extLst>
                <a:ext uri="{FF2B5EF4-FFF2-40B4-BE49-F238E27FC236}">
                  <a16:creationId xmlns:a16="http://schemas.microsoft.com/office/drawing/2014/main" id="{C192EF7A-6635-44F5-9A08-2657F7F7C52E}"/>
                </a:ext>
              </a:extLst>
            </p:cNvPr>
            <p:cNvSpPr>
              <a:spLocks noChangeShapeType="1"/>
            </p:cNvSpPr>
            <p:nvPr/>
          </p:nvSpPr>
          <p:spPr bwMode="auto">
            <a:xfrm>
              <a:off x="3962195" y="6168562"/>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1" name="Line 3117">
              <a:extLst>
                <a:ext uri="{FF2B5EF4-FFF2-40B4-BE49-F238E27FC236}">
                  <a16:creationId xmlns:a16="http://schemas.microsoft.com/office/drawing/2014/main" id="{A1416A84-1A82-48FD-9896-E2EB1F51EAC5}"/>
                </a:ext>
              </a:extLst>
            </p:cNvPr>
            <p:cNvSpPr>
              <a:spLocks noChangeShapeType="1"/>
            </p:cNvSpPr>
            <p:nvPr/>
          </p:nvSpPr>
          <p:spPr bwMode="auto">
            <a:xfrm>
              <a:off x="7655457" y="1744145"/>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2" name="Line 3118">
              <a:extLst>
                <a:ext uri="{FF2B5EF4-FFF2-40B4-BE49-F238E27FC236}">
                  <a16:creationId xmlns:a16="http://schemas.microsoft.com/office/drawing/2014/main" id="{D5598090-9727-4353-89E5-394E4009F2C9}"/>
                </a:ext>
              </a:extLst>
            </p:cNvPr>
            <p:cNvSpPr>
              <a:spLocks noChangeShapeType="1"/>
            </p:cNvSpPr>
            <p:nvPr/>
          </p:nvSpPr>
          <p:spPr bwMode="auto">
            <a:xfrm>
              <a:off x="7655457" y="1744145"/>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3" name="Line 3119">
              <a:extLst>
                <a:ext uri="{FF2B5EF4-FFF2-40B4-BE49-F238E27FC236}">
                  <a16:creationId xmlns:a16="http://schemas.microsoft.com/office/drawing/2014/main" id="{43C172DE-2CD4-43BC-BDB1-DA5006F2E282}"/>
                </a:ext>
              </a:extLst>
            </p:cNvPr>
            <p:cNvSpPr>
              <a:spLocks noChangeShapeType="1"/>
            </p:cNvSpPr>
            <p:nvPr/>
          </p:nvSpPr>
          <p:spPr bwMode="auto">
            <a:xfrm>
              <a:off x="7581680" y="2635621"/>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4" name="Line 3120">
              <a:extLst>
                <a:ext uri="{FF2B5EF4-FFF2-40B4-BE49-F238E27FC236}">
                  <a16:creationId xmlns:a16="http://schemas.microsoft.com/office/drawing/2014/main" id="{DE158A7C-C5FE-4FB5-8CDA-CDF5D38D2F2F}"/>
                </a:ext>
              </a:extLst>
            </p:cNvPr>
            <p:cNvSpPr>
              <a:spLocks noChangeShapeType="1"/>
            </p:cNvSpPr>
            <p:nvPr/>
          </p:nvSpPr>
          <p:spPr bwMode="auto">
            <a:xfrm>
              <a:off x="7956715" y="2417363"/>
              <a:ext cx="1537" cy="1537"/>
            </a:xfrm>
            <a:prstGeom prst="line">
              <a:avLst/>
            </a:prstGeom>
            <a:gradFill flip="none" rotWithShape="1">
              <a:gsLst>
                <a:gs pos="0">
                  <a:srgbClr val="D7D8D9">
                    <a:lumMod val="50000"/>
                  </a:srgbClr>
                </a:gs>
                <a:gs pos="100000">
                  <a:srgbClr val="D7D8D9">
                    <a:lumMod val="90000"/>
                  </a:srgbClr>
                </a:gs>
                <a:gs pos="48000">
                  <a:sysClr val="window" lastClr="FFFFFF">
                    <a:lumMod val="95000"/>
                  </a:sysClr>
                </a:gs>
              </a:gsLst>
              <a:lin ang="13500000" scaled="1"/>
              <a:tileRect/>
            </a:gra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185" name="Tekstboks 476">
              <a:extLst>
                <a:ext uri="{FF2B5EF4-FFF2-40B4-BE49-F238E27FC236}">
                  <a16:creationId xmlns:a16="http://schemas.microsoft.com/office/drawing/2014/main" id="{6068658D-FE16-4E03-A4A6-02A7C6E8486C}"/>
                </a:ext>
              </a:extLst>
            </p:cNvPr>
            <p:cNvSpPr txBox="1"/>
            <p:nvPr/>
          </p:nvSpPr>
          <p:spPr bwMode="auto">
            <a:xfrm>
              <a:off x="1263617" y="161131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6" name="Tekstboks 477">
              <a:extLst>
                <a:ext uri="{FF2B5EF4-FFF2-40B4-BE49-F238E27FC236}">
                  <a16:creationId xmlns:a16="http://schemas.microsoft.com/office/drawing/2014/main" id="{C206FA64-C633-496A-8477-FF21CB131E65}"/>
                </a:ext>
              </a:extLst>
            </p:cNvPr>
            <p:cNvSpPr txBox="1"/>
            <p:nvPr/>
          </p:nvSpPr>
          <p:spPr bwMode="auto">
            <a:xfrm>
              <a:off x="1332276" y="2351849"/>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7" name="Tekstboks 478">
              <a:extLst>
                <a:ext uri="{FF2B5EF4-FFF2-40B4-BE49-F238E27FC236}">
                  <a16:creationId xmlns:a16="http://schemas.microsoft.com/office/drawing/2014/main" id="{C7368823-7822-4669-AC0C-0669037181A2}"/>
                </a:ext>
              </a:extLst>
            </p:cNvPr>
            <p:cNvSpPr txBox="1"/>
            <p:nvPr/>
          </p:nvSpPr>
          <p:spPr bwMode="auto">
            <a:xfrm>
              <a:off x="1235827" y="387542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8" name="Tekstboks 479">
              <a:extLst>
                <a:ext uri="{FF2B5EF4-FFF2-40B4-BE49-F238E27FC236}">
                  <a16:creationId xmlns:a16="http://schemas.microsoft.com/office/drawing/2014/main" id="{B70C429E-DB78-4F23-857A-C077695C3241}"/>
                </a:ext>
              </a:extLst>
            </p:cNvPr>
            <p:cNvSpPr txBox="1"/>
            <p:nvPr/>
          </p:nvSpPr>
          <p:spPr bwMode="auto">
            <a:xfrm>
              <a:off x="1574217" y="321335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89" name="Tekstboks 480">
              <a:extLst>
                <a:ext uri="{FF2B5EF4-FFF2-40B4-BE49-F238E27FC236}">
                  <a16:creationId xmlns:a16="http://schemas.microsoft.com/office/drawing/2014/main" id="{4DE756F1-8656-4D76-A080-C2158BA8665B}"/>
                </a:ext>
              </a:extLst>
            </p:cNvPr>
            <p:cNvSpPr txBox="1"/>
            <p:nvPr/>
          </p:nvSpPr>
          <p:spPr bwMode="auto">
            <a:xfrm>
              <a:off x="2123489" y="246464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0" name="Tekstboks 481">
              <a:extLst>
                <a:ext uri="{FF2B5EF4-FFF2-40B4-BE49-F238E27FC236}">
                  <a16:creationId xmlns:a16="http://schemas.microsoft.com/office/drawing/2014/main" id="{3A0352B3-E937-4516-B08E-824B4F38A269}"/>
                </a:ext>
              </a:extLst>
            </p:cNvPr>
            <p:cNvSpPr txBox="1"/>
            <p:nvPr/>
          </p:nvSpPr>
          <p:spPr bwMode="auto">
            <a:xfrm>
              <a:off x="2602468" y="197422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1" name="Tekstboks 482">
              <a:extLst>
                <a:ext uri="{FF2B5EF4-FFF2-40B4-BE49-F238E27FC236}">
                  <a16:creationId xmlns:a16="http://schemas.microsoft.com/office/drawing/2014/main" id="{48E995B0-DCB5-47DF-BCCB-B3B311629023}"/>
                </a:ext>
              </a:extLst>
            </p:cNvPr>
            <p:cNvSpPr txBox="1"/>
            <p:nvPr/>
          </p:nvSpPr>
          <p:spPr bwMode="auto">
            <a:xfrm>
              <a:off x="2819888" y="270658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2" name="Tekstboks 483">
              <a:extLst>
                <a:ext uri="{FF2B5EF4-FFF2-40B4-BE49-F238E27FC236}">
                  <a16:creationId xmlns:a16="http://schemas.microsoft.com/office/drawing/2014/main" id="{EA31E78E-0C03-485B-96F6-F2B2593CC679}"/>
                </a:ext>
              </a:extLst>
            </p:cNvPr>
            <p:cNvSpPr txBox="1"/>
            <p:nvPr/>
          </p:nvSpPr>
          <p:spPr bwMode="auto">
            <a:xfrm>
              <a:off x="2988265" y="351741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3" name="Tekstboks 484">
              <a:extLst>
                <a:ext uri="{FF2B5EF4-FFF2-40B4-BE49-F238E27FC236}">
                  <a16:creationId xmlns:a16="http://schemas.microsoft.com/office/drawing/2014/main" id="{B3DC34B3-9025-45CA-B074-7168B1EAFC82}"/>
                </a:ext>
              </a:extLst>
            </p:cNvPr>
            <p:cNvSpPr txBox="1"/>
            <p:nvPr/>
          </p:nvSpPr>
          <p:spPr bwMode="auto">
            <a:xfrm>
              <a:off x="2360527" y="341279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4" name="Tekstboks 485">
              <a:extLst>
                <a:ext uri="{FF2B5EF4-FFF2-40B4-BE49-F238E27FC236}">
                  <a16:creationId xmlns:a16="http://schemas.microsoft.com/office/drawing/2014/main" id="{73C18CC6-6B2F-489E-8573-454BD86655D1}"/>
                </a:ext>
              </a:extLst>
            </p:cNvPr>
            <p:cNvSpPr txBox="1"/>
            <p:nvPr/>
          </p:nvSpPr>
          <p:spPr bwMode="auto">
            <a:xfrm>
              <a:off x="2854218" y="434132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5" name="Tekstboks 486">
              <a:extLst>
                <a:ext uri="{FF2B5EF4-FFF2-40B4-BE49-F238E27FC236}">
                  <a16:creationId xmlns:a16="http://schemas.microsoft.com/office/drawing/2014/main" id="{152E5B9E-C57C-4427-84E4-31F38AB483FC}"/>
                </a:ext>
              </a:extLst>
            </p:cNvPr>
            <p:cNvSpPr txBox="1"/>
            <p:nvPr/>
          </p:nvSpPr>
          <p:spPr bwMode="auto">
            <a:xfrm>
              <a:off x="2125124" y="441979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6" name="Tekstboks 487">
              <a:extLst>
                <a:ext uri="{FF2B5EF4-FFF2-40B4-BE49-F238E27FC236}">
                  <a16:creationId xmlns:a16="http://schemas.microsoft.com/office/drawing/2014/main" id="{98DFF021-7C1E-40FA-9B61-646BFFCC2665}"/>
                </a:ext>
              </a:extLst>
            </p:cNvPr>
            <p:cNvSpPr txBox="1"/>
            <p:nvPr/>
          </p:nvSpPr>
          <p:spPr bwMode="auto">
            <a:xfrm>
              <a:off x="4220858" y="490040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7" name="Tekstboks 488">
              <a:extLst>
                <a:ext uri="{FF2B5EF4-FFF2-40B4-BE49-F238E27FC236}">
                  <a16:creationId xmlns:a16="http://schemas.microsoft.com/office/drawing/2014/main" id="{F4D0AD53-FADD-4399-82B0-A9876C9A0512}"/>
                </a:ext>
              </a:extLst>
            </p:cNvPr>
            <p:cNvSpPr txBox="1"/>
            <p:nvPr/>
          </p:nvSpPr>
          <p:spPr bwMode="auto">
            <a:xfrm>
              <a:off x="4253553" y="4132079"/>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8" name="Tekstboks 489">
              <a:extLst>
                <a:ext uri="{FF2B5EF4-FFF2-40B4-BE49-F238E27FC236}">
                  <a16:creationId xmlns:a16="http://schemas.microsoft.com/office/drawing/2014/main" id="{3797ED11-1A76-418B-8572-B2ED17EDAB3F}"/>
                </a:ext>
              </a:extLst>
            </p:cNvPr>
            <p:cNvSpPr txBox="1"/>
            <p:nvPr/>
          </p:nvSpPr>
          <p:spPr bwMode="auto">
            <a:xfrm>
              <a:off x="4135852" y="353866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199" name="Tekstboks 490">
              <a:extLst>
                <a:ext uri="{FF2B5EF4-FFF2-40B4-BE49-F238E27FC236}">
                  <a16:creationId xmlns:a16="http://schemas.microsoft.com/office/drawing/2014/main" id="{9DEB7462-FA45-4A7B-A552-3F51CE7C38B9}"/>
                </a:ext>
              </a:extLst>
            </p:cNvPr>
            <p:cNvSpPr txBox="1"/>
            <p:nvPr/>
          </p:nvSpPr>
          <p:spPr bwMode="auto">
            <a:xfrm>
              <a:off x="3897180" y="2991031"/>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0" name="Tekstboks 491">
              <a:extLst>
                <a:ext uri="{FF2B5EF4-FFF2-40B4-BE49-F238E27FC236}">
                  <a16:creationId xmlns:a16="http://schemas.microsoft.com/office/drawing/2014/main" id="{BA2301FB-749A-428A-97ED-125D8FEA3F83}"/>
                </a:ext>
              </a:extLst>
            </p:cNvPr>
            <p:cNvSpPr txBox="1"/>
            <p:nvPr/>
          </p:nvSpPr>
          <p:spPr bwMode="auto">
            <a:xfrm>
              <a:off x="3702645" y="2430316"/>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1" name="Tekstboks 492">
              <a:extLst>
                <a:ext uri="{FF2B5EF4-FFF2-40B4-BE49-F238E27FC236}">
                  <a16:creationId xmlns:a16="http://schemas.microsoft.com/office/drawing/2014/main" id="{AEE0B80E-528D-482B-A135-71EFD2DDD383}"/>
                </a:ext>
              </a:extLst>
            </p:cNvPr>
            <p:cNvSpPr txBox="1"/>
            <p:nvPr/>
          </p:nvSpPr>
          <p:spPr bwMode="auto">
            <a:xfrm>
              <a:off x="3715723" y="192191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2" name="Tekstboks 493">
              <a:extLst>
                <a:ext uri="{FF2B5EF4-FFF2-40B4-BE49-F238E27FC236}">
                  <a16:creationId xmlns:a16="http://schemas.microsoft.com/office/drawing/2014/main" id="{2C001258-BC70-4E61-90E6-D343FBE15C6C}"/>
                </a:ext>
              </a:extLst>
            </p:cNvPr>
            <p:cNvSpPr txBox="1"/>
            <p:nvPr/>
          </p:nvSpPr>
          <p:spPr bwMode="auto">
            <a:xfrm>
              <a:off x="4541267" y="180257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3" name="Tekstboks 494">
              <a:extLst>
                <a:ext uri="{FF2B5EF4-FFF2-40B4-BE49-F238E27FC236}">
                  <a16:creationId xmlns:a16="http://schemas.microsoft.com/office/drawing/2014/main" id="{E20D1624-5218-427E-B97B-B649A94F375D}"/>
                </a:ext>
              </a:extLst>
            </p:cNvPr>
            <p:cNvSpPr txBox="1"/>
            <p:nvPr/>
          </p:nvSpPr>
          <p:spPr bwMode="auto">
            <a:xfrm>
              <a:off x="5144484" y="226847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4" name="Tekstboks 495">
              <a:extLst>
                <a:ext uri="{FF2B5EF4-FFF2-40B4-BE49-F238E27FC236}">
                  <a16:creationId xmlns:a16="http://schemas.microsoft.com/office/drawing/2014/main" id="{31479C7C-562C-4144-8F25-CBE3F0DFD092}"/>
                </a:ext>
              </a:extLst>
            </p:cNvPr>
            <p:cNvSpPr txBox="1"/>
            <p:nvPr/>
          </p:nvSpPr>
          <p:spPr bwMode="auto">
            <a:xfrm>
              <a:off x="5381521" y="311527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5" name="Tekstboks 496">
              <a:extLst>
                <a:ext uri="{FF2B5EF4-FFF2-40B4-BE49-F238E27FC236}">
                  <a16:creationId xmlns:a16="http://schemas.microsoft.com/office/drawing/2014/main" id="{E5C606E6-664E-4C24-802D-45E412EA0F47}"/>
                </a:ext>
              </a:extLst>
            </p:cNvPr>
            <p:cNvSpPr txBox="1"/>
            <p:nvPr/>
          </p:nvSpPr>
          <p:spPr bwMode="auto">
            <a:xfrm>
              <a:off x="4832249" y="287823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6" name="Tekstboks 497">
              <a:extLst>
                <a:ext uri="{FF2B5EF4-FFF2-40B4-BE49-F238E27FC236}">
                  <a16:creationId xmlns:a16="http://schemas.microsoft.com/office/drawing/2014/main" id="{0386B819-F718-4C61-9094-D3F07CAEB904}"/>
                </a:ext>
              </a:extLst>
            </p:cNvPr>
            <p:cNvSpPr txBox="1"/>
            <p:nvPr/>
          </p:nvSpPr>
          <p:spPr bwMode="auto">
            <a:xfrm>
              <a:off x="5015341" y="370214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7" name="Tekstboks 498">
              <a:extLst>
                <a:ext uri="{FF2B5EF4-FFF2-40B4-BE49-F238E27FC236}">
                  <a16:creationId xmlns:a16="http://schemas.microsoft.com/office/drawing/2014/main" id="{55B68726-185F-429A-B7AD-9EB9E298D859}"/>
                </a:ext>
              </a:extLst>
            </p:cNvPr>
            <p:cNvSpPr txBox="1"/>
            <p:nvPr/>
          </p:nvSpPr>
          <p:spPr bwMode="auto">
            <a:xfrm>
              <a:off x="5023514" y="415823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8" name="Tekstboks 499">
              <a:extLst>
                <a:ext uri="{FF2B5EF4-FFF2-40B4-BE49-F238E27FC236}">
                  <a16:creationId xmlns:a16="http://schemas.microsoft.com/office/drawing/2014/main" id="{EB750EA1-07A2-4F80-BC40-CEBC36D28036}"/>
                </a:ext>
              </a:extLst>
            </p:cNvPr>
            <p:cNvSpPr txBox="1"/>
            <p:nvPr/>
          </p:nvSpPr>
          <p:spPr bwMode="auto">
            <a:xfrm>
              <a:off x="5234396" y="498377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09" name="Tekstboks 500">
              <a:extLst>
                <a:ext uri="{FF2B5EF4-FFF2-40B4-BE49-F238E27FC236}">
                  <a16:creationId xmlns:a16="http://schemas.microsoft.com/office/drawing/2014/main" id="{C37A4DD5-45E9-4B4C-B1EF-B210BA8D0EE8}"/>
                </a:ext>
              </a:extLst>
            </p:cNvPr>
            <p:cNvSpPr txBox="1"/>
            <p:nvPr/>
          </p:nvSpPr>
          <p:spPr bwMode="auto">
            <a:xfrm>
              <a:off x="5976566" y="446883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0" name="Tekstboks 501">
              <a:extLst>
                <a:ext uri="{FF2B5EF4-FFF2-40B4-BE49-F238E27FC236}">
                  <a16:creationId xmlns:a16="http://schemas.microsoft.com/office/drawing/2014/main" id="{33E39868-06CB-4098-BB48-EA654AD0E042}"/>
                </a:ext>
              </a:extLst>
            </p:cNvPr>
            <p:cNvSpPr txBox="1"/>
            <p:nvPr/>
          </p:nvSpPr>
          <p:spPr bwMode="auto">
            <a:xfrm>
              <a:off x="5798379" y="385744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1" name="Tekstboks 502">
              <a:extLst>
                <a:ext uri="{FF2B5EF4-FFF2-40B4-BE49-F238E27FC236}">
                  <a16:creationId xmlns:a16="http://schemas.microsoft.com/office/drawing/2014/main" id="{DBE85834-4E63-4528-AEA4-B7C0FF2FEEED}"/>
                </a:ext>
              </a:extLst>
            </p:cNvPr>
            <p:cNvSpPr txBox="1"/>
            <p:nvPr/>
          </p:nvSpPr>
          <p:spPr bwMode="auto">
            <a:xfrm>
              <a:off x="5819631" y="2333867"/>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2" name="Tekstboks 503">
              <a:extLst>
                <a:ext uri="{FF2B5EF4-FFF2-40B4-BE49-F238E27FC236}">
                  <a16:creationId xmlns:a16="http://schemas.microsoft.com/office/drawing/2014/main" id="{B4CF40F7-A928-4E7F-9496-D3D30BE8A863}"/>
                </a:ext>
              </a:extLst>
            </p:cNvPr>
            <p:cNvSpPr txBox="1"/>
            <p:nvPr/>
          </p:nvSpPr>
          <p:spPr bwMode="auto">
            <a:xfrm>
              <a:off x="6754701" y="262648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3" name="Tekstboks 504">
              <a:extLst>
                <a:ext uri="{FF2B5EF4-FFF2-40B4-BE49-F238E27FC236}">
                  <a16:creationId xmlns:a16="http://schemas.microsoft.com/office/drawing/2014/main" id="{27536DE8-1C5D-4606-84BD-C45332B79C3B}"/>
                </a:ext>
              </a:extLst>
            </p:cNvPr>
            <p:cNvSpPr txBox="1"/>
            <p:nvPr/>
          </p:nvSpPr>
          <p:spPr bwMode="auto">
            <a:xfrm>
              <a:off x="6960678" y="2149141"/>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4" name="Tekstboks 505">
              <a:extLst>
                <a:ext uri="{FF2B5EF4-FFF2-40B4-BE49-F238E27FC236}">
                  <a16:creationId xmlns:a16="http://schemas.microsoft.com/office/drawing/2014/main" id="{673B042B-6B6C-4066-A900-C9846AB7B7B6}"/>
                </a:ext>
              </a:extLst>
            </p:cNvPr>
            <p:cNvSpPr txBox="1"/>
            <p:nvPr/>
          </p:nvSpPr>
          <p:spPr bwMode="auto">
            <a:xfrm>
              <a:off x="7245123" y="1699589"/>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5" name="Tekstboks 506">
              <a:extLst>
                <a:ext uri="{FF2B5EF4-FFF2-40B4-BE49-F238E27FC236}">
                  <a16:creationId xmlns:a16="http://schemas.microsoft.com/office/drawing/2014/main" id="{1A911B30-8396-49FC-80C4-1D57BD814F7E}"/>
                </a:ext>
              </a:extLst>
            </p:cNvPr>
            <p:cNvSpPr txBox="1"/>
            <p:nvPr/>
          </p:nvSpPr>
          <p:spPr bwMode="auto">
            <a:xfrm>
              <a:off x="6501316" y="4450853"/>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6" name="Tekstboks 507">
              <a:extLst>
                <a:ext uri="{FF2B5EF4-FFF2-40B4-BE49-F238E27FC236}">
                  <a16:creationId xmlns:a16="http://schemas.microsoft.com/office/drawing/2014/main" id="{65ACEB4F-3C26-4FB8-BA4B-264B105230B4}"/>
                </a:ext>
              </a:extLst>
            </p:cNvPr>
            <p:cNvSpPr txBox="1"/>
            <p:nvPr/>
          </p:nvSpPr>
          <p:spPr bwMode="auto">
            <a:xfrm>
              <a:off x="6962312" y="515869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7" name="Tekstboks 508">
              <a:extLst>
                <a:ext uri="{FF2B5EF4-FFF2-40B4-BE49-F238E27FC236}">
                  <a16:creationId xmlns:a16="http://schemas.microsoft.com/office/drawing/2014/main" id="{14FB64F3-A4C9-4E56-81E0-A39A1AE3C506}"/>
                </a:ext>
              </a:extLst>
            </p:cNvPr>
            <p:cNvSpPr txBox="1"/>
            <p:nvPr/>
          </p:nvSpPr>
          <p:spPr bwMode="auto">
            <a:xfrm>
              <a:off x="5373347" y="444921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8" name="Tekstboks 509">
              <a:extLst>
                <a:ext uri="{FF2B5EF4-FFF2-40B4-BE49-F238E27FC236}">
                  <a16:creationId xmlns:a16="http://schemas.microsoft.com/office/drawing/2014/main" id="{84595C3B-779B-49FA-BF11-14E5E6D5F42C}"/>
                </a:ext>
              </a:extLst>
            </p:cNvPr>
            <p:cNvSpPr txBox="1"/>
            <p:nvPr/>
          </p:nvSpPr>
          <p:spPr bwMode="auto">
            <a:xfrm>
              <a:off x="5983106" y="3530495"/>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19" name="Tekstboks 510">
              <a:extLst>
                <a:ext uri="{FF2B5EF4-FFF2-40B4-BE49-F238E27FC236}">
                  <a16:creationId xmlns:a16="http://schemas.microsoft.com/office/drawing/2014/main" id="{F0296A37-FBA6-49A4-95C6-49DF4042CC28}"/>
                </a:ext>
              </a:extLst>
            </p:cNvPr>
            <p:cNvSpPr txBox="1"/>
            <p:nvPr/>
          </p:nvSpPr>
          <p:spPr bwMode="auto">
            <a:xfrm>
              <a:off x="6887114" y="4115731"/>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20" name="Tekstboks 511">
              <a:extLst>
                <a:ext uri="{FF2B5EF4-FFF2-40B4-BE49-F238E27FC236}">
                  <a16:creationId xmlns:a16="http://schemas.microsoft.com/office/drawing/2014/main" id="{1179A9D3-2561-41AF-81B1-0D254B9854B5}"/>
                </a:ext>
              </a:extLst>
            </p:cNvPr>
            <p:cNvSpPr txBox="1"/>
            <p:nvPr/>
          </p:nvSpPr>
          <p:spPr bwMode="auto">
            <a:xfrm>
              <a:off x="7050588" y="3640022"/>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21" name="Tekstboks 512">
              <a:extLst>
                <a:ext uri="{FF2B5EF4-FFF2-40B4-BE49-F238E27FC236}">
                  <a16:creationId xmlns:a16="http://schemas.microsoft.com/office/drawing/2014/main" id="{CE445A91-160C-4B0F-BD59-0496BB78B942}"/>
                </a:ext>
              </a:extLst>
            </p:cNvPr>
            <p:cNvSpPr txBox="1"/>
            <p:nvPr/>
          </p:nvSpPr>
          <p:spPr bwMode="auto">
            <a:xfrm>
              <a:off x="7256566" y="2948528"/>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sp>
          <p:nvSpPr>
            <p:cNvPr id="222" name="Tekstboks 513">
              <a:extLst>
                <a:ext uri="{FF2B5EF4-FFF2-40B4-BE49-F238E27FC236}">
                  <a16:creationId xmlns:a16="http://schemas.microsoft.com/office/drawing/2014/main" id="{33E651DD-F112-467C-B92B-374704BF752F}"/>
                </a:ext>
              </a:extLst>
            </p:cNvPr>
            <p:cNvSpPr txBox="1"/>
            <p:nvPr/>
          </p:nvSpPr>
          <p:spPr bwMode="auto">
            <a:xfrm>
              <a:off x="6324764" y="2915834"/>
              <a:ext cx="184731" cy="230832"/>
            </a:xfrm>
            <a:prstGeom prst="rect">
              <a:avLst/>
            </a:prstGeom>
            <a:noFill/>
          </p:spPr>
          <p:txBody>
            <a:bodyPr wrap="none">
              <a:spAutoFit/>
            </a:bodyPr>
            <a:lstStyle/>
            <a:p>
              <a:pPr defTabSz="457200">
                <a:defRPr/>
              </a:pPr>
              <a:endParaRPr lang="da-DK" sz="900" dirty="0">
                <a:solidFill>
                  <a:srgbClr val="171717"/>
                </a:solidFill>
                <a:latin typeface="Calibri"/>
                <a:ea typeface="ＭＳ Ｐゴシック" pitchFamily="-97" charset="-128"/>
              </a:endParaRPr>
            </a:p>
          </p:txBody>
        </p:sp>
        <p:grpSp>
          <p:nvGrpSpPr>
            <p:cNvPr id="223" name="Group 222">
              <a:extLst>
                <a:ext uri="{FF2B5EF4-FFF2-40B4-BE49-F238E27FC236}">
                  <a16:creationId xmlns:a16="http://schemas.microsoft.com/office/drawing/2014/main" id="{58A9B3A6-37E4-4902-8780-C91AFE3C451B}"/>
                </a:ext>
              </a:extLst>
            </p:cNvPr>
            <p:cNvGrpSpPr/>
            <p:nvPr/>
          </p:nvGrpSpPr>
          <p:grpSpPr>
            <a:xfrm>
              <a:off x="1256304" y="1092444"/>
              <a:ext cx="7023187" cy="4231940"/>
              <a:chOff x="1256304" y="1092444"/>
              <a:chExt cx="7023187" cy="4231940"/>
            </a:xfrm>
            <a:gradFill>
              <a:gsLst>
                <a:gs pos="53000">
                  <a:schemeClr val="bg1"/>
                </a:gs>
                <a:gs pos="20000">
                  <a:schemeClr val="bg1">
                    <a:lumMod val="75000"/>
                  </a:schemeClr>
                </a:gs>
                <a:gs pos="82000">
                  <a:schemeClr val="bg1">
                    <a:lumMod val="65000"/>
                  </a:schemeClr>
                </a:gs>
              </a:gsLst>
              <a:lin ang="3600000" scaled="0"/>
            </a:gradFill>
          </p:grpSpPr>
          <p:sp>
            <p:nvSpPr>
              <p:cNvPr id="249" name="Tekstboks 514">
                <a:extLst>
                  <a:ext uri="{FF2B5EF4-FFF2-40B4-BE49-F238E27FC236}">
                    <a16:creationId xmlns:a16="http://schemas.microsoft.com/office/drawing/2014/main" id="{46DD6B3E-A4B2-48E4-B87A-8DD8BE67CB9E}"/>
                  </a:ext>
                </a:extLst>
              </p:cNvPr>
              <p:cNvSpPr txBox="1"/>
              <p:nvPr/>
            </p:nvSpPr>
            <p:spPr bwMode="auto">
              <a:xfrm>
                <a:off x="7482159" y="2840636"/>
                <a:ext cx="184731" cy="230832"/>
              </a:xfrm>
              <a:prstGeom prst="rect">
                <a:avLst/>
              </a:prstGeom>
              <a:solidFill>
                <a:schemeClr val="bg1">
                  <a:lumMod val="75000"/>
                </a:schemeClr>
              </a:solidFill>
              <a:ln w="12700" cmpd="sng">
                <a:solidFill>
                  <a:srgbClr val="E6E6E6">
                    <a:lumMod val="50000"/>
                  </a:srgbClr>
                </a:solidFill>
                <a:prstDash val="solid"/>
                <a:round/>
                <a:headEnd/>
                <a:tailEnd/>
              </a:ln>
            </p:spPr>
            <p:txBody>
              <a:bodyPr/>
              <a:lstStyle>
                <a:defPPr>
                  <a:defRPr lang="en-US"/>
                </a:defPPr>
                <a:lvl1pPr defTabSz="457200" fontAlgn="auto">
                  <a:spcBef>
                    <a:spcPts val="0"/>
                  </a:spcBef>
                  <a:spcAft>
                    <a:spcPts val="0"/>
                  </a:spcAft>
                  <a:defRPr kern="0">
                    <a:solidFill>
                      <a:srgbClr val="171717"/>
                    </a:solidFill>
                    <a:ea typeface="ＭＳ Ｐゴシック" pitchFamily="-97" charset="-128"/>
                  </a:defRPr>
                </a:lvl1pPr>
              </a:lstStyle>
              <a:p>
                <a:endParaRPr lang="da-DK" dirty="0"/>
              </a:p>
            </p:txBody>
          </p:sp>
          <p:grpSp>
            <p:nvGrpSpPr>
              <p:cNvPr id="250" name="Group 249">
                <a:extLst>
                  <a:ext uri="{FF2B5EF4-FFF2-40B4-BE49-F238E27FC236}">
                    <a16:creationId xmlns:a16="http://schemas.microsoft.com/office/drawing/2014/main" id="{FB324325-6C1F-4ED2-92CA-153483CA22D1}"/>
                  </a:ext>
                </a:extLst>
              </p:cNvPr>
              <p:cNvGrpSpPr/>
              <p:nvPr/>
            </p:nvGrpSpPr>
            <p:grpSpPr>
              <a:xfrm>
                <a:off x="1256304" y="1092444"/>
                <a:ext cx="7023187" cy="4231940"/>
                <a:chOff x="1256304" y="1092444"/>
                <a:chExt cx="7023187" cy="4231940"/>
              </a:xfrm>
              <a:grpFill/>
            </p:grpSpPr>
            <p:grpSp>
              <p:nvGrpSpPr>
                <p:cNvPr id="251" name="Group 250">
                  <a:extLst>
                    <a:ext uri="{FF2B5EF4-FFF2-40B4-BE49-F238E27FC236}">
                      <a16:creationId xmlns:a16="http://schemas.microsoft.com/office/drawing/2014/main" id="{5FFA0FCC-7972-4164-865C-66D069A7DE93}"/>
                    </a:ext>
                  </a:extLst>
                </p:cNvPr>
                <p:cNvGrpSpPr/>
                <p:nvPr/>
              </p:nvGrpSpPr>
              <p:grpSpPr>
                <a:xfrm>
                  <a:off x="4826873" y="3259949"/>
                  <a:ext cx="1931346" cy="783784"/>
                  <a:chOff x="4826873" y="3259949"/>
                  <a:chExt cx="1931346" cy="783784"/>
                </a:xfrm>
                <a:grpFill/>
              </p:grpSpPr>
              <p:sp>
                <p:nvSpPr>
                  <p:cNvPr id="284" name="Freeform 6">
                    <a:extLst>
                      <a:ext uri="{FF2B5EF4-FFF2-40B4-BE49-F238E27FC236}">
                        <a16:creationId xmlns:a16="http://schemas.microsoft.com/office/drawing/2014/main" id="{0E8C754D-E0DC-4B5A-9CA6-BCC1F0458E0A}"/>
                      </a:ext>
                    </a:extLst>
                  </p:cNvPr>
                  <p:cNvSpPr>
                    <a:spLocks/>
                  </p:cNvSpPr>
                  <p:nvPr/>
                </p:nvSpPr>
                <p:spPr bwMode="auto">
                  <a:xfrm>
                    <a:off x="5710099" y="3317264"/>
                    <a:ext cx="1048120" cy="580922"/>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85" name="Freeform 7">
                    <a:extLst>
                      <a:ext uri="{FF2B5EF4-FFF2-40B4-BE49-F238E27FC236}">
                        <a16:creationId xmlns:a16="http://schemas.microsoft.com/office/drawing/2014/main" id="{DF801960-4F49-4703-BE1D-A17197445A02}"/>
                      </a:ext>
                    </a:extLst>
                  </p:cNvPr>
                  <p:cNvSpPr>
                    <a:spLocks/>
                  </p:cNvSpPr>
                  <p:nvPr/>
                </p:nvSpPr>
                <p:spPr bwMode="auto">
                  <a:xfrm>
                    <a:off x="4826873" y="3259949"/>
                    <a:ext cx="903657" cy="783784"/>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grpSp>
            <p:grpSp>
              <p:nvGrpSpPr>
                <p:cNvPr id="252" name="Group 251">
                  <a:extLst>
                    <a:ext uri="{FF2B5EF4-FFF2-40B4-BE49-F238E27FC236}">
                      <a16:creationId xmlns:a16="http://schemas.microsoft.com/office/drawing/2014/main" id="{D4FA3337-3071-46A8-BFD7-5109353CE48C}"/>
                    </a:ext>
                  </a:extLst>
                </p:cNvPr>
                <p:cNvGrpSpPr/>
                <p:nvPr/>
              </p:nvGrpSpPr>
              <p:grpSpPr>
                <a:xfrm>
                  <a:off x="5052517" y="1955649"/>
                  <a:ext cx="892541" cy="1872766"/>
                  <a:chOff x="5052517" y="1955649"/>
                  <a:chExt cx="892541" cy="1872766"/>
                </a:xfrm>
                <a:grpFill/>
              </p:grpSpPr>
              <p:sp>
                <p:nvSpPr>
                  <p:cNvPr id="282" name="Freeform 6">
                    <a:extLst>
                      <a:ext uri="{FF2B5EF4-FFF2-40B4-BE49-F238E27FC236}">
                        <a16:creationId xmlns:a16="http://schemas.microsoft.com/office/drawing/2014/main" id="{B2027945-57AB-40BF-9318-F51FF165EB02}"/>
                      </a:ext>
                    </a:extLst>
                  </p:cNvPr>
                  <p:cNvSpPr>
                    <a:spLocks/>
                  </p:cNvSpPr>
                  <p:nvPr/>
                </p:nvSpPr>
                <p:spPr bwMode="auto">
                  <a:xfrm>
                    <a:off x="5052517" y="1955649"/>
                    <a:ext cx="773534" cy="898803"/>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83" name="Freeform 7">
                    <a:extLst>
                      <a:ext uri="{FF2B5EF4-FFF2-40B4-BE49-F238E27FC236}">
                        <a16:creationId xmlns:a16="http://schemas.microsoft.com/office/drawing/2014/main" id="{F3A9CF4B-7925-4B5D-8927-9BA3CE529C1A}"/>
                      </a:ext>
                    </a:extLst>
                  </p:cNvPr>
                  <p:cNvSpPr>
                    <a:spLocks/>
                  </p:cNvSpPr>
                  <p:nvPr/>
                </p:nvSpPr>
                <p:spPr bwMode="auto">
                  <a:xfrm>
                    <a:off x="5356295" y="2798080"/>
                    <a:ext cx="588763" cy="1030335"/>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grpSp>
            <p:sp>
              <p:nvSpPr>
                <p:cNvPr id="253" name="Freeform 3054">
                  <a:extLst>
                    <a:ext uri="{FF2B5EF4-FFF2-40B4-BE49-F238E27FC236}">
                      <a16:creationId xmlns:a16="http://schemas.microsoft.com/office/drawing/2014/main" id="{D167A216-64A9-4307-B698-A834A2E61939}"/>
                    </a:ext>
                  </a:extLst>
                </p:cNvPr>
                <p:cNvSpPr>
                  <a:spLocks/>
                </p:cNvSpPr>
                <p:nvPr/>
              </p:nvSpPr>
              <p:spPr bwMode="auto">
                <a:xfrm>
                  <a:off x="6831610" y="1765662"/>
                  <a:ext cx="922218" cy="83921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4" name="Freeform 3056">
                  <a:extLst>
                    <a:ext uri="{FF2B5EF4-FFF2-40B4-BE49-F238E27FC236}">
                      <a16:creationId xmlns:a16="http://schemas.microsoft.com/office/drawing/2014/main" id="{5AE1C6BA-A597-4002-B11B-870B7D339EFA}"/>
                    </a:ext>
                  </a:extLst>
                </p:cNvPr>
                <p:cNvSpPr>
                  <a:spLocks/>
                </p:cNvSpPr>
                <p:nvPr/>
              </p:nvSpPr>
              <p:spPr bwMode="auto">
                <a:xfrm>
                  <a:off x="7704642" y="1092444"/>
                  <a:ext cx="574849" cy="922218"/>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5" name="Freeform 3057">
                  <a:extLst>
                    <a:ext uri="{FF2B5EF4-FFF2-40B4-BE49-F238E27FC236}">
                      <a16:creationId xmlns:a16="http://schemas.microsoft.com/office/drawing/2014/main" id="{21F4F06F-0E1C-4246-92F1-5227953372F3}"/>
                    </a:ext>
                  </a:extLst>
                </p:cNvPr>
                <p:cNvSpPr>
                  <a:spLocks/>
                </p:cNvSpPr>
                <p:nvPr/>
              </p:nvSpPr>
              <p:spPr bwMode="auto">
                <a:xfrm>
                  <a:off x="7501754" y="1701107"/>
                  <a:ext cx="181370" cy="519516"/>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6" name="Freeform 3058">
                  <a:extLst>
                    <a:ext uri="{FF2B5EF4-FFF2-40B4-BE49-F238E27FC236}">
                      <a16:creationId xmlns:a16="http://schemas.microsoft.com/office/drawing/2014/main" id="{33ED7E15-DA21-4C33-A63F-A9F45D62AA23}"/>
                    </a:ext>
                  </a:extLst>
                </p:cNvPr>
                <p:cNvSpPr>
                  <a:spLocks/>
                </p:cNvSpPr>
                <p:nvPr/>
              </p:nvSpPr>
              <p:spPr bwMode="auto">
                <a:xfrm>
                  <a:off x="7661605" y="1636553"/>
                  <a:ext cx="301257" cy="571775"/>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7" name="Freeform 3059">
                  <a:extLst>
                    <a:ext uri="{FF2B5EF4-FFF2-40B4-BE49-F238E27FC236}">
                      <a16:creationId xmlns:a16="http://schemas.microsoft.com/office/drawing/2014/main" id="{48699233-FDAD-4B72-ADB8-9CC513DA173E}"/>
                    </a:ext>
                  </a:extLst>
                </p:cNvPr>
                <p:cNvSpPr>
                  <a:spLocks/>
                </p:cNvSpPr>
                <p:nvPr/>
              </p:nvSpPr>
              <p:spPr bwMode="auto">
                <a:xfrm>
                  <a:off x="7655457" y="2245216"/>
                  <a:ext cx="255147" cy="279739"/>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8" name="Freeform 2854">
                  <a:extLst>
                    <a:ext uri="{FF2B5EF4-FFF2-40B4-BE49-F238E27FC236}">
                      <a16:creationId xmlns:a16="http://schemas.microsoft.com/office/drawing/2014/main" id="{C6D85DC0-F013-4CA1-AA69-6917BE001F5E}"/>
                    </a:ext>
                  </a:extLst>
                </p:cNvPr>
                <p:cNvSpPr>
                  <a:spLocks/>
                </p:cNvSpPr>
                <p:nvPr/>
              </p:nvSpPr>
              <p:spPr bwMode="auto">
                <a:xfrm>
                  <a:off x="2000169" y="3812064"/>
                  <a:ext cx="891408" cy="1204938"/>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59" name="Freeform 2855">
                  <a:extLst>
                    <a:ext uri="{FF2B5EF4-FFF2-40B4-BE49-F238E27FC236}">
                      <a16:creationId xmlns:a16="http://schemas.microsoft.com/office/drawing/2014/main" id="{5714544B-A56A-4DA4-85AB-0DB4E0FE68F0}"/>
                    </a:ext>
                  </a:extLst>
                </p:cNvPr>
                <p:cNvSpPr>
                  <a:spLocks/>
                </p:cNvSpPr>
                <p:nvPr/>
              </p:nvSpPr>
              <p:spPr bwMode="auto">
                <a:xfrm>
                  <a:off x="5144689" y="4605110"/>
                  <a:ext cx="860670" cy="719274"/>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60" name="Freeform 2858">
                  <a:extLst>
                    <a:ext uri="{FF2B5EF4-FFF2-40B4-BE49-F238E27FC236}">
                      <a16:creationId xmlns:a16="http://schemas.microsoft.com/office/drawing/2014/main" id="{AAA55426-F1B1-4356-97B8-4E415D11BBCC}"/>
                    </a:ext>
                  </a:extLst>
                </p:cNvPr>
                <p:cNvSpPr>
                  <a:spLocks/>
                </p:cNvSpPr>
                <p:nvPr/>
              </p:nvSpPr>
              <p:spPr bwMode="auto">
                <a:xfrm>
                  <a:off x="5027884" y="3984198"/>
                  <a:ext cx="691610" cy="645503"/>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1" name="Freeform 2861">
                  <a:extLst>
                    <a:ext uri="{FF2B5EF4-FFF2-40B4-BE49-F238E27FC236}">
                      <a16:creationId xmlns:a16="http://schemas.microsoft.com/office/drawing/2014/main" id="{C64E54C2-5995-492A-A1DD-A9BCDEB90723}"/>
                    </a:ext>
                  </a:extLst>
                </p:cNvPr>
                <p:cNvSpPr>
                  <a:spLocks/>
                </p:cNvSpPr>
                <p:nvPr/>
              </p:nvSpPr>
              <p:spPr bwMode="auto">
                <a:xfrm>
                  <a:off x="5341414" y="1823301"/>
                  <a:ext cx="817637" cy="38730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2" name="Freeform 2864">
                  <a:extLst>
                    <a:ext uri="{FF2B5EF4-FFF2-40B4-BE49-F238E27FC236}">
                      <a16:creationId xmlns:a16="http://schemas.microsoft.com/office/drawing/2014/main" id="{31E47E6D-FF02-4F7D-A97F-AF5B6E8D23CE}"/>
                    </a:ext>
                  </a:extLst>
                </p:cNvPr>
                <p:cNvSpPr>
                  <a:spLocks/>
                </p:cNvSpPr>
                <p:nvPr/>
              </p:nvSpPr>
              <p:spPr bwMode="auto">
                <a:xfrm>
                  <a:off x="2682557" y="2385811"/>
                  <a:ext cx="1008214" cy="845301"/>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3" name="Freeform 2865">
                  <a:extLst>
                    <a:ext uri="{FF2B5EF4-FFF2-40B4-BE49-F238E27FC236}">
                      <a16:creationId xmlns:a16="http://schemas.microsoft.com/office/drawing/2014/main" id="{0389E8B7-5E74-47D1-B81D-B17960454B2B}"/>
                    </a:ext>
                  </a:extLst>
                </p:cNvPr>
                <p:cNvSpPr>
                  <a:spLocks/>
                </p:cNvSpPr>
                <p:nvPr/>
              </p:nvSpPr>
              <p:spPr bwMode="auto">
                <a:xfrm>
                  <a:off x="5679534" y="3695259"/>
                  <a:ext cx="1171126" cy="497959"/>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4" name="Freeform 2866">
                  <a:extLst>
                    <a:ext uri="{FF2B5EF4-FFF2-40B4-BE49-F238E27FC236}">
                      <a16:creationId xmlns:a16="http://schemas.microsoft.com/office/drawing/2014/main" id="{DB813915-1ADA-4353-A04C-4FDF87B62A50}"/>
                    </a:ext>
                  </a:extLst>
                </p:cNvPr>
                <p:cNvSpPr>
                  <a:spLocks/>
                </p:cNvSpPr>
                <p:nvPr/>
              </p:nvSpPr>
              <p:spPr bwMode="auto">
                <a:xfrm>
                  <a:off x="6537130" y="3430910"/>
                  <a:ext cx="1211086" cy="642429"/>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5" name="Freeform 2868">
                  <a:extLst>
                    <a:ext uri="{FF2B5EF4-FFF2-40B4-BE49-F238E27FC236}">
                      <a16:creationId xmlns:a16="http://schemas.microsoft.com/office/drawing/2014/main" id="{D1C9E277-CCD7-4F8D-83D8-F0AF16F403C0}"/>
                    </a:ext>
                  </a:extLst>
                </p:cNvPr>
                <p:cNvSpPr>
                  <a:spLocks/>
                </p:cNvSpPr>
                <p:nvPr/>
              </p:nvSpPr>
              <p:spPr bwMode="auto">
                <a:xfrm>
                  <a:off x="3930529" y="3384803"/>
                  <a:ext cx="1075838" cy="556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6" name="Freeform 2869">
                  <a:extLst>
                    <a:ext uri="{FF2B5EF4-FFF2-40B4-BE49-F238E27FC236}">
                      <a16:creationId xmlns:a16="http://schemas.microsoft.com/office/drawing/2014/main" id="{C778C227-8400-476C-ABE8-417A08C7984A}"/>
                    </a:ext>
                  </a:extLst>
                </p:cNvPr>
                <p:cNvSpPr>
                  <a:spLocks/>
                </p:cNvSpPr>
                <p:nvPr/>
              </p:nvSpPr>
              <p:spPr bwMode="auto">
                <a:xfrm>
                  <a:off x="5897775" y="2069207"/>
                  <a:ext cx="599395" cy="783825"/>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7" name="Freeform 2870">
                  <a:extLst>
                    <a:ext uri="{FF2B5EF4-FFF2-40B4-BE49-F238E27FC236}">
                      <a16:creationId xmlns:a16="http://schemas.microsoft.com/office/drawing/2014/main" id="{59FD3A78-5458-41A8-8F50-92431A594689}"/>
                    </a:ext>
                  </a:extLst>
                </p:cNvPr>
                <p:cNvSpPr>
                  <a:spLocks/>
                </p:cNvSpPr>
                <p:nvPr/>
              </p:nvSpPr>
              <p:spPr bwMode="auto">
                <a:xfrm>
                  <a:off x="1471472" y="2748522"/>
                  <a:ext cx="829932" cy="1447770"/>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68" name="Freeform 2974">
                  <a:extLst>
                    <a:ext uri="{FF2B5EF4-FFF2-40B4-BE49-F238E27FC236}">
                      <a16:creationId xmlns:a16="http://schemas.microsoft.com/office/drawing/2014/main" id="{C2410A82-19E5-418B-A3CD-9B0E9F602D44}"/>
                    </a:ext>
                  </a:extLst>
                </p:cNvPr>
                <p:cNvSpPr>
                  <a:spLocks/>
                </p:cNvSpPr>
                <p:nvPr/>
              </p:nvSpPr>
              <p:spPr bwMode="auto">
                <a:xfrm>
                  <a:off x="1256304" y="1306899"/>
                  <a:ext cx="903704" cy="746939"/>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69" name="Freeform 2986">
                  <a:extLst>
                    <a:ext uri="{FF2B5EF4-FFF2-40B4-BE49-F238E27FC236}">
                      <a16:creationId xmlns:a16="http://schemas.microsoft.com/office/drawing/2014/main" id="{25B77906-CBC7-49C9-8637-1FFB6712A3AE}"/>
                    </a:ext>
                  </a:extLst>
                </p:cNvPr>
                <p:cNvSpPr>
                  <a:spLocks/>
                </p:cNvSpPr>
                <p:nvPr/>
              </p:nvSpPr>
              <p:spPr bwMode="auto">
                <a:xfrm>
                  <a:off x="1950988" y="1485181"/>
                  <a:ext cx="805341" cy="148465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0" name="Freeform 2992">
                  <a:extLst>
                    <a:ext uri="{FF2B5EF4-FFF2-40B4-BE49-F238E27FC236}">
                      <a16:creationId xmlns:a16="http://schemas.microsoft.com/office/drawing/2014/main" id="{D1F884C0-99A1-49D0-89B6-6FB7392DF96E}"/>
                    </a:ext>
                  </a:extLst>
                </p:cNvPr>
                <p:cNvSpPr>
                  <a:spLocks/>
                </p:cNvSpPr>
                <p:nvPr/>
              </p:nvSpPr>
              <p:spPr bwMode="auto">
                <a:xfrm>
                  <a:off x="2241464" y="1515919"/>
                  <a:ext cx="1450844" cy="965180"/>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1" name="Freeform 2994">
                  <a:extLst>
                    <a:ext uri="{FF2B5EF4-FFF2-40B4-BE49-F238E27FC236}">
                      <a16:creationId xmlns:a16="http://schemas.microsoft.com/office/drawing/2014/main" id="{E8195ED3-1707-4301-9BC4-E2DC08BB1D8E}"/>
                    </a:ext>
                  </a:extLst>
                </p:cNvPr>
                <p:cNvSpPr>
                  <a:spLocks/>
                </p:cNvSpPr>
                <p:nvPr/>
              </p:nvSpPr>
              <p:spPr bwMode="auto">
                <a:xfrm>
                  <a:off x="3693845" y="1691127"/>
                  <a:ext cx="943663" cy="596321"/>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2" name="Freeform 2995">
                  <a:extLst>
                    <a:ext uri="{FF2B5EF4-FFF2-40B4-BE49-F238E27FC236}">
                      <a16:creationId xmlns:a16="http://schemas.microsoft.com/office/drawing/2014/main" id="{B3243827-1C2B-47E0-AC56-CC9160FD396C}"/>
                    </a:ext>
                  </a:extLst>
                </p:cNvPr>
                <p:cNvSpPr>
                  <a:spLocks/>
                </p:cNvSpPr>
                <p:nvPr/>
              </p:nvSpPr>
              <p:spPr bwMode="auto">
                <a:xfrm>
                  <a:off x="3684623" y="2831515"/>
                  <a:ext cx="1164979" cy="556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3" name="Freeform 2996">
                  <a:extLst>
                    <a:ext uri="{FF2B5EF4-FFF2-40B4-BE49-F238E27FC236}">
                      <a16:creationId xmlns:a16="http://schemas.microsoft.com/office/drawing/2014/main" id="{1BD82BDC-10A5-4DE5-8E56-CFFBEA40789A}"/>
                    </a:ext>
                  </a:extLst>
                </p:cNvPr>
                <p:cNvSpPr>
                  <a:spLocks/>
                </p:cNvSpPr>
                <p:nvPr/>
              </p:nvSpPr>
              <p:spPr bwMode="auto">
                <a:xfrm>
                  <a:off x="3690771" y="2287448"/>
                  <a:ext cx="986697" cy="62398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4" name="Freeform 2997">
                  <a:extLst>
                    <a:ext uri="{FF2B5EF4-FFF2-40B4-BE49-F238E27FC236}">
                      <a16:creationId xmlns:a16="http://schemas.microsoft.com/office/drawing/2014/main" id="{0EF8613C-184C-4BDF-B8E4-FE9BB8D8A1DB}"/>
                    </a:ext>
                  </a:extLst>
                </p:cNvPr>
                <p:cNvSpPr>
                  <a:spLocks/>
                </p:cNvSpPr>
                <p:nvPr/>
              </p:nvSpPr>
              <p:spPr bwMode="auto">
                <a:xfrm>
                  <a:off x="4674394" y="2634790"/>
                  <a:ext cx="805341" cy="642429"/>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5" name="Freeform 2998">
                  <a:extLst>
                    <a:ext uri="{FF2B5EF4-FFF2-40B4-BE49-F238E27FC236}">
                      <a16:creationId xmlns:a16="http://schemas.microsoft.com/office/drawing/2014/main" id="{2A9C1967-1B8F-4F05-AD44-C6B44EA51B9F}"/>
                    </a:ext>
                  </a:extLst>
                </p:cNvPr>
                <p:cNvSpPr>
                  <a:spLocks/>
                </p:cNvSpPr>
                <p:nvPr/>
              </p:nvSpPr>
              <p:spPr bwMode="auto">
                <a:xfrm>
                  <a:off x="4526851" y="1678831"/>
                  <a:ext cx="900630" cy="980549"/>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6" name="Freeform 3010">
                  <a:extLst>
                    <a:ext uri="{FF2B5EF4-FFF2-40B4-BE49-F238E27FC236}">
                      <a16:creationId xmlns:a16="http://schemas.microsoft.com/office/drawing/2014/main" id="{EDF4134B-1BD0-40B9-8CE8-CBE6C7DA7FB4}"/>
                    </a:ext>
                  </a:extLst>
                </p:cNvPr>
                <p:cNvSpPr>
                  <a:spLocks/>
                </p:cNvSpPr>
                <p:nvPr/>
              </p:nvSpPr>
              <p:spPr bwMode="auto">
                <a:xfrm>
                  <a:off x="5885480" y="2853031"/>
                  <a:ext cx="442630" cy="805341"/>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77" name="Freeform 3012">
                  <a:extLst>
                    <a:ext uri="{FF2B5EF4-FFF2-40B4-BE49-F238E27FC236}">
                      <a16:creationId xmlns:a16="http://schemas.microsoft.com/office/drawing/2014/main" id="{038BAF39-0116-437D-9756-358687B9C47A}"/>
                    </a:ext>
                  </a:extLst>
                </p:cNvPr>
                <p:cNvSpPr>
                  <a:spLocks/>
                </p:cNvSpPr>
                <p:nvPr/>
              </p:nvSpPr>
              <p:spPr bwMode="auto">
                <a:xfrm>
                  <a:off x="5565803" y="4168627"/>
                  <a:ext cx="504107" cy="900630"/>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78" name="Freeform 3019">
                  <a:extLst>
                    <a:ext uri="{FF2B5EF4-FFF2-40B4-BE49-F238E27FC236}">
                      <a16:creationId xmlns:a16="http://schemas.microsoft.com/office/drawing/2014/main" id="{E1B8F8D2-6135-42F1-BB68-B03D68DA003E}"/>
                    </a:ext>
                  </a:extLst>
                </p:cNvPr>
                <p:cNvSpPr>
                  <a:spLocks/>
                </p:cNvSpPr>
                <p:nvPr/>
              </p:nvSpPr>
              <p:spPr bwMode="auto">
                <a:xfrm>
                  <a:off x="6718486" y="3916574"/>
                  <a:ext cx="673167" cy="580952"/>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bg2">
                    <a:lumMod val="20000"/>
                    <a:lumOff val="80000"/>
                  </a:schemeClr>
                </a:solidFill>
                <a:ln w="12700" cmpd="sng">
                  <a:solidFill>
                    <a:schemeClr val="bg2">
                      <a:lumMod val="20000"/>
                      <a:lumOff val="80000"/>
                    </a:scheme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79" name="Freeform 3025">
                  <a:extLst>
                    <a:ext uri="{FF2B5EF4-FFF2-40B4-BE49-F238E27FC236}">
                      <a16:creationId xmlns:a16="http://schemas.microsoft.com/office/drawing/2014/main" id="{78081719-C2E3-4228-9DBA-9ECED21EF8E2}"/>
                    </a:ext>
                  </a:extLst>
                </p:cNvPr>
                <p:cNvSpPr>
                  <a:spLocks/>
                </p:cNvSpPr>
                <p:nvPr/>
              </p:nvSpPr>
              <p:spPr bwMode="auto">
                <a:xfrm>
                  <a:off x="6352701" y="4018010"/>
                  <a:ext cx="839153" cy="876039"/>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12700" cmpd="sng">
                  <a:solidFill>
                    <a:srgbClr val="E6E6E6">
                      <a:lumMod val="50000"/>
                    </a:srgbClr>
                  </a:solidFill>
                  <a:prstDash val="solid"/>
                  <a:round/>
                  <a:headEnd/>
                  <a:tailEnd/>
                </a:ln>
              </p:spPr>
              <p:txBody>
                <a:bodyPr/>
                <a:lstStyle/>
                <a:p>
                  <a:pPr defTabSz="457200" fontAlgn="auto">
                    <a:spcBef>
                      <a:spcPts val="0"/>
                    </a:spcBef>
                    <a:spcAft>
                      <a:spcPts val="0"/>
                    </a:spcAft>
                    <a:defRPr/>
                  </a:pPr>
                  <a:endParaRPr lang="da-DK" kern="0">
                    <a:solidFill>
                      <a:srgbClr val="171717"/>
                    </a:solidFill>
                    <a:ea typeface="ＭＳ Ｐゴシック" pitchFamily="-97" charset="-128"/>
                  </a:endParaRPr>
                </a:p>
              </p:txBody>
            </p:sp>
            <p:sp>
              <p:nvSpPr>
                <p:cNvPr id="280" name="Freeform 3046">
                  <a:extLst>
                    <a:ext uri="{FF2B5EF4-FFF2-40B4-BE49-F238E27FC236}">
                      <a16:creationId xmlns:a16="http://schemas.microsoft.com/office/drawing/2014/main" id="{38EA7A3E-D500-46E8-9856-286EB3AECFBD}"/>
                    </a:ext>
                  </a:extLst>
                </p:cNvPr>
                <p:cNvSpPr>
                  <a:spLocks/>
                </p:cNvSpPr>
                <p:nvPr/>
              </p:nvSpPr>
              <p:spPr bwMode="auto">
                <a:xfrm>
                  <a:off x="7526901" y="2527206"/>
                  <a:ext cx="212094" cy="411892"/>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81" name="Tekstboks 517">
                  <a:extLst>
                    <a:ext uri="{FF2B5EF4-FFF2-40B4-BE49-F238E27FC236}">
                      <a16:creationId xmlns:a16="http://schemas.microsoft.com/office/drawing/2014/main" id="{AD1E3C20-8205-4823-BA56-34C8D5AA4557}"/>
                    </a:ext>
                  </a:extLst>
                </p:cNvPr>
                <p:cNvSpPr txBox="1"/>
                <p:nvPr/>
              </p:nvSpPr>
              <p:spPr>
                <a:xfrm>
                  <a:off x="6522202" y="2951162"/>
                  <a:ext cx="557446" cy="369332"/>
                </a:xfrm>
                <a:prstGeom prst="rect">
                  <a:avLst/>
                </a:prstGeom>
                <a:solidFill>
                  <a:schemeClr val="bg1">
                    <a:lumMod val="75000"/>
                  </a:schemeClr>
                </a:solidFill>
                <a:ln w="12700" cmpd="sng">
                  <a:solidFill>
                    <a:srgbClr val="E6E6E6">
                      <a:lumMod val="50000"/>
                    </a:srgbClr>
                  </a:solidFill>
                  <a:prstDash val="solid"/>
                  <a:round/>
                  <a:headEnd/>
                  <a:tailEnd/>
                </a:ln>
              </p:spPr>
              <p:txBody>
                <a:bodyPr/>
                <a:lstStyle>
                  <a:defPPr>
                    <a:defRPr lang="en-US"/>
                  </a:defPPr>
                  <a:lvl1pPr defTabSz="457200" fontAlgn="auto">
                    <a:spcBef>
                      <a:spcPts val="0"/>
                    </a:spcBef>
                    <a:spcAft>
                      <a:spcPts val="0"/>
                    </a:spcAft>
                    <a:defRPr kern="0">
                      <a:solidFill>
                        <a:srgbClr val="171717"/>
                      </a:solidFill>
                      <a:ea typeface="ＭＳ Ｐゴシック" pitchFamily="-97" charset="-128"/>
                    </a:defRPr>
                  </a:lvl1pPr>
                </a:lstStyle>
                <a:p>
                  <a:endParaRPr lang="da-DK" dirty="0"/>
                </a:p>
                <a:p>
                  <a:endParaRPr lang="da-DK" dirty="0"/>
                </a:p>
              </p:txBody>
            </p:sp>
          </p:grpSp>
        </p:grpSp>
        <p:grpSp>
          <p:nvGrpSpPr>
            <p:cNvPr id="225" name="Group 224">
              <a:extLst>
                <a:ext uri="{FF2B5EF4-FFF2-40B4-BE49-F238E27FC236}">
                  <a16:creationId xmlns:a16="http://schemas.microsoft.com/office/drawing/2014/main" id="{4FA123FF-DA36-4CB2-9CB3-B1AF56CAA459}"/>
                </a:ext>
              </a:extLst>
            </p:cNvPr>
            <p:cNvGrpSpPr/>
            <p:nvPr/>
          </p:nvGrpSpPr>
          <p:grpSpPr>
            <a:xfrm>
              <a:off x="964291" y="1814080"/>
              <a:ext cx="7179941" cy="4275686"/>
              <a:chOff x="964291" y="1814080"/>
              <a:chExt cx="7179941" cy="4275686"/>
            </a:xfrm>
            <a:gradFill>
              <a:gsLst>
                <a:gs pos="5000">
                  <a:srgbClr val="0033CC"/>
                </a:gs>
                <a:gs pos="24000">
                  <a:schemeClr val="bg1"/>
                </a:gs>
                <a:gs pos="62000">
                  <a:schemeClr val="bg1"/>
                </a:gs>
                <a:gs pos="45000">
                  <a:srgbClr val="0033CC"/>
                </a:gs>
                <a:gs pos="81000">
                  <a:srgbClr val="0033CC"/>
                </a:gs>
              </a:gsLst>
              <a:lin ang="3600000" scaled="0"/>
            </a:gradFill>
          </p:grpSpPr>
          <p:sp>
            <p:nvSpPr>
              <p:cNvPr id="227" name="Freeform 2856">
                <a:extLst>
                  <a:ext uri="{FF2B5EF4-FFF2-40B4-BE49-F238E27FC236}">
                    <a16:creationId xmlns:a16="http://schemas.microsoft.com/office/drawing/2014/main" id="{681BC7DC-A7F4-4C79-A3A1-8D634DEDD787}"/>
                  </a:ext>
                </a:extLst>
              </p:cNvPr>
              <p:cNvSpPr>
                <a:spLocks/>
              </p:cNvSpPr>
              <p:nvPr/>
            </p:nvSpPr>
            <p:spPr bwMode="auto">
              <a:xfrm>
                <a:off x="2839322" y="3935017"/>
                <a:ext cx="971328" cy="1094281"/>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28" name="Freeform 3060">
                <a:extLst>
                  <a:ext uri="{FF2B5EF4-FFF2-40B4-BE49-F238E27FC236}">
                    <a16:creationId xmlns:a16="http://schemas.microsoft.com/office/drawing/2014/main" id="{473BDA6D-C526-4479-B1B0-F7A44A6823BF}"/>
                  </a:ext>
                </a:extLst>
              </p:cNvPr>
              <p:cNvSpPr>
                <a:spLocks/>
              </p:cNvSpPr>
              <p:nvPr/>
            </p:nvSpPr>
            <p:spPr bwMode="auto">
              <a:xfrm>
                <a:off x="7630865" y="2082291"/>
                <a:ext cx="513367" cy="233628"/>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29" name="Freeform 2857">
                <a:extLst>
                  <a:ext uri="{FF2B5EF4-FFF2-40B4-BE49-F238E27FC236}">
                    <a16:creationId xmlns:a16="http://schemas.microsoft.com/office/drawing/2014/main" id="{A4971F27-DAED-44E3-8CC2-BDE677C9AC03}"/>
                  </a:ext>
                </a:extLst>
              </p:cNvPr>
              <p:cNvSpPr>
                <a:spLocks/>
              </p:cNvSpPr>
              <p:nvPr/>
            </p:nvSpPr>
            <p:spPr bwMode="auto">
              <a:xfrm>
                <a:off x="3235845" y="4057970"/>
                <a:ext cx="2031796" cy="2031796"/>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chemeClr val="bg2">
                  <a:lumMod val="20000"/>
                  <a:lumOff val="80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0" name="Freeform 2859">
                <a:extLst>
                  <a:ext uri="{FF2B5EF4-FFF2-40B4-BE49-F238E27FC236}">
                    <a16:creationId xmlns:a16="http://schemas.microsoft.com/office/drawing/2014/main" id="{2A21EEED-5985-4B77-97A1-D3E9F1373F4C}"/>
                  </a:ext>
                </a:extLst>
              </p:cNvPr>
              <p:cNvSpPr>
                <a:spLocks/>
              </p:cNvSpPr>
              <p:nvPr/>
            </p:nvSpPr>
            <p:spPr bwMode="auto">
              <a:xfrm>
                <a:off x="3819872" y="3913500"/>
                <a:ext cx="1241824" cy="627060"/>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1" name="Freeform 2860">
                <a:extLst>
                  <a:ext uri="{FF2B5EF4-FFF2-40B4-BE49-F238E27FC236}">
                    <a16:creationId xmlns:a16="http://schemas.microsoft.com/office/drawing/2014/main" id="{606EF5A0-63D5-49E6-B334-6F71F862197B}"/>
                  </a:ext>
                </a:extLst>
              </p:cNvPr>
              <p:cNvSpPr>
                <a:spLocks/>
              </p:cNvSpPr>
              <p:nvPr/>
            </p:nvSpPr>
            <p:spPr bwMode="auto">
              <a:xfrm>
                <a:off x="2196894" y="2902213"/>
                <a:ext cx="768455" cy="1026657"/>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2" name="Freeform 2862">
                <a:extLst>
                  <a:ext uri="{FF2B5EF4-FFF2-40B4-BE49-F238E27FC236}">
                    <a16:creationId xmlns:a16="http://schemas.microsoft.com/office/drawing/2014/main" id="{25A992E2-1D2E-4421-98E6-923CA0DDEC76}"/>
                  </a:ext>
                </a:extLst>
              </p:cNvPr>
              <p:cNvSpPr>
                <a:spLocks/>
              </p:cNvSpPr>
              <p:nvPr/>
            </p:nvSpPr>
            <p:spPr bwMode="auto">
              <a:xfrm>
                <a:off x="2900799" y="3212669"/>
                <a:ext cx="1038952" cy="731570"/>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3" name="Freeform 2863">
                <a:extLst>
                  <a:ext uri="{FF2B5EF4-FFF2-40B4-BE49-F238E27FC236}">
                    <a16:creationId xmlns:a16="http://schemas.microsoft.com/office/drawing/2014/main" id="{C7EB2412-B4FE-4597-A570-9C9A9CE63816}"/>
                  </a:ext>
                </a:extLst>
              </p:cNvPr>
              <p:cNvSpPr>
                <a:spLocks/>
              </p:cNvSpPr>
              <p:nvPr/>
            </p:nvSpPr>
            <p:spPr bwMode="auto">
              <a:xfrm>
                <a:off x="964291" y="2597904"/>
                <a:ext cx="1140388" cy="2087125"/>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4" name="Freeform 2872">
                <a:extLst>
                  <a:ext uri="{FF2B5EF4-FFF2-40B4-BE49-F238E27FC236}">
                    <a16:creationId xmlns:a16="http://schemas.microsoft.com/office/drawing/2014/main" id="{1D572074-D1AA-4044-BA32-1196242192A7}"/>
                  </a:ext>
                </a:extLst>
              </p:cNvPr>
              <p:cNvSpPr>
                <a:spLocks/>
              </p:cNvSpPr>
              <p:nvPr/>
            </p:nvSpPr>
            <p:spPr bwMode="auto">
              <a:xfrm>
                <a:off x="6601681" y="3006723"/>
                <a:ext cx="1091207" cy="728496"/>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bg2">
                  <a:lumMod val="20000"/>
                  <a:lumOff val="80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5" name="Freeform 2873">
                <a:extLst>
                  <a:ext uri="{FF2B5EF4-FFF2-40B4-BE49-F238E27FC236}">
                    <a16:creationId xmlns:a16="http://schemas.microsoft.com/office/drawing/2014/main" id="{CFBB65B7-07A7-4124-9C45-1E62C6221E69}"/>
                  </a:ext>
                </a:extLst>
              </p:cNvPr>
              <p:cNvSpPr>
                <a:spLocks/>
              </p:cNvSpPr>
              <p:nvPr/>
            </p:nvSpPr>
            <p:spPr bwMode="auto">
              <a:xfrm>
                <a:off x="7007425" y="2840736"/>
                <a:ext cx="679315" cy="341194"/>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6" name="Freeform 2973">
                <a:extLst>
                  <a:ext uri="{FF2B5EF4-FFF2-40B4-BE49-F238E27FC236}">
                    <a16:creationId xmlns:a16="http://schemas.microsoft.com/office/drawing/2014/main" id="{1169D6A9-0197-4E55-8C87-61F0FF31E7D8}"/>
                  </a:ext>
                </a:extLst>
              </p:cNvPr>
              <p:cNvSpPr>
                <a:spLocks/>
              </p:cNvSpPr>
              <p:nvPr/>
            </p:nvSpPr>
            <p:spPr bwMode="auto">
              <a:xfrm>
                <a:off x="1059579" y="1814080"/>
                <a:ext cx="1048173" cy="998992"/>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7" name="Freeform 3014">
                <a:extLst>
                  <a:ext uri="{FF2B5EF4-FFF2-40B4-BE49-F238E27FC236}">
                    <a16:creationId xmlns:a16="http://schemas.microsoft.com/office/drawing/2014/main" id="{DEBEB204-2BAA-465E-B009-582B9CD10282}"/>
                  </a:ext>
                </a:extLst>
              </p:cNvPr>
              <p:cNvSpPr>
                <a:spLocks/>
              </p:cNvSpPr>
              <p:nvPr/>
            </p:nvSpPr>
            <p:spPr bwMode="auto">
              <a:xfrm>
                <a:off x="5996138" y="4113298"/>
                <a:ext cx="565583" cy="915999"/>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8" name="Freeform 3026">
                <a:extLst>
                  <a:ext uri="{FF2B5EF4-FFF2-40B4-BE49-F238E27FC236}">
                    <a16:creationId xmlns:a16="http://schemas.microsoft.com/office/drawing/2014/main" id="{6AF28014-0D67-4969-B4A3-69CFFD299FBA}"/>
                  </a:ext>
                </a:extLst>
              </p:cNvPr>
              <p:cNvSpPr>
                <a:spLocks/>
              </p:cNvSpPr>
              <p:nvPr/>
            </p:nvSpPr>
            <p:spPr bwMode="auto">
              <a:xfrm>
                <a:off x="6140607" y="4777244"/>
                <a:ext cx="1423180" cy="1023583"/>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39" name="Freeform 3035">
                <a:extLst>
                  <a:ext uri="{FF2B5EF4-FFF2-40B4-BE49-F238E27FC236}">
                    <a16:creationId xmlns:a16="http://schemas.microsoft.com/office/drawing/2014/main" id="{160B7EA0-02F7-4FB0-9AC6-FD028772C9EC}"/>
                  </a:ext>
                </a:extLst>
              </p:cNvPr>
              <p:cNvSpPr>
                <a:spLocks/>
              </p:cNvSpPr>
              <p:nvPr/>
            </p:nvSpPr>
            <p:spPr bwMode="auto">
              <a:xfrm>
                <a:off x="6226674" y="2656307"/>
                <a:ext cx="608617" cy="719274"/>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bg1">
                  <a:lumMod val="75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sp>
            <p:nvSpPr>
              <p:cNvPr id="240" name="Freeform 3041">
                <a:extLst>
                  <a:ext uri="{FF2B5EF4-FFF2-40B4-BE49-F238E27FC236}">
                    <a16:creationId xmlns:a16="http://schemas.microsoft.com/office/drawing/2014/main" id="{BF75B4D9-D01F-42BB-9CAC-DCF3C47DED1D}"/>
                  </a:ext>
                </a:extLst>
              </p:cNvPr>
              <p:cNvSpPr>
                <a:spLocks/>
              </p:cNvSpPr>
              <p:nvPr/>
            </p:nvSpPr>
            <p:spPr bwMode="auto">
              <a:xfrm>
                <a:off x="6724633" y="2431918"/>
                <a:ext cx="857596" cy="611691"/>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bg2">
                  <a:lumMod val="20000"/>
                  <a:lumOff val="80000"/>
                </a:schemeClr>
              </a:solidFill>
              <a:ln w="12700" cmpd="sng">
                <a:solidFill>
                  <a:srgbClr val="E6E6E6">
                    <a:lumMod val="50000"/>
                  </a:srgbClr>
                </a:solidFill>
                <a:prstDash val="solid"/>
                <a:round/>
                <a:headEnd/>
                <a:tailEnd/>
              </a:ln>
            </p:spPr>
            <p:txBody>
              <a:bodyPr/>
              <a:lstStyle/>
              <a:p>
                <a:pPr defTabSz="457200" fontAlgn="auto">
                  <a:spcBef>
                    <a:spcPts val="0"/>
                  </a:spcBef>
                  <a:spcAft>
                    <a:spcPts val="0"/>
                  </a:spcAft>
                </a:pPr>
                <a:endParaRPr lang="da-DK" kern="0">
                  <a:solidFill>
                    <a:srgbClr val="171717"/>
                  </a:solidFill>
                  <a:ea typeface="ＭＳ Ｐゴシック" pitchFamily="-97" charset="-128"/>
                </a:endParaRPr>
              </a:p>
            </p:txBody>
          </p:sp>
        </p:grpSp>
      </p:grpSp>
      <p:sp>
        <p:nvSpPr>
          <p:cNvPr id="292" name="5-Point Star 595">
            <a:extLst>
              <a:ext uri="{FF2B5EF4-FFF2-40B4-BE49-F238E27FC236}">
                <a16:creationId xmlns:a16="http://schemas.microsoft.com/office/drawing/2014/main" id="{2CA74266-E74D-433F-840B-37B2E213650F}"/>
              </a:ext>
            </a:extLst>
          </p:cNvPr>
          <p:cNvSpPr/>
          <p:nvPr/>
        </p:nvSpPr>
        <p:spPr>
          <a:xfrm>
            <a:off x="4265719" y="5217235"/>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TextBox 307">
            <a:extLst>
              <a:ext uri="{FF2B5EF4-FFF2-40B4-BE49-F238E27FC236}">
                <a16:creationId xmlns:a16="http://schemas.microsoft.com/office/drawing/2014/main" id="{002365CB-CC20-44D3-A20E-293964F2E864}"/>
              </a:ext>
            </a:extLst>
          </p:cNvPr>
          <p:cNvSpPr txBox="1"/>
          <p:nvPr/>
        </p:nvSpPr>
        <p:spPr>
          <a:xfrm>
            <a:off x="7802142" y="4204634"/>
            <a:ext cx="765647" cy="338554"/>
          </a:xfrm>
          <a:prstGeom prst="rect">
            <a:avLst/>
          </a:prstGeom>
          <a:noFill/>
        </p:spPr>
        <p:txBody>
          <a:bodyPr wrap="square" rtlCol="0">
            <a:spAutoFit/>
          </a:bodyPr>
          <a:lstStyle/>
          <a:p>
            <a:pPr algn="ctr"/>
            <a:r>
              <a:rPr lang="en-US" sz="1600" b="1" dirty="0">
                <a:latin typeface="Calibri" panose="020F0502020204030204" pitchFamily="34" charset="0"/>
              </a:rPr>
              <a:t>Navy</a:t>
            </a:r>
          </a:p>
        </p:txBody>
      </p:sp>
      <p:sp>
        <p:nvSpPr>
          <p:cNvPr id="313" name="TextBox 312">
            <a:extLst>
              <a:ext uri="{FF2B5EF4-FFF2-40B4-BE49-F238E27FC236}">
                <a16:creationId xmlns:a16="http://schemas.microsoft.com/office/drawing/2014/main" id="{D1611ED9-B32F-4D83-B97E-7578A683B9A5}"/>
              </a:ext>
            </a:extLst>
          </p:cNvPr>
          <p:cNvSpPr txBox="1"/>
          <p:nvPr/>
        </p:nvSpPr>
        <p:spPr>
          <a:xfrm>
            <a:off x="3220222" y="5194838"/>
            <a:ext cx="774956" cy="1224951"/>
          </a:xfrm>
          <a:prstGeom prst="rect">
            <a:avLst/>
          </a:prstGeom>
          <a:noFill/>
        </p:spPr>
        <p:txBody>
          <a:bodyPr wrap="square" rtlCol="0">
            <a:spAutoFit/>
          </a:bodyPr>
          <a:lstStyle/>
          <a:p>
            <a:pPr algn="ctr"/>
            <a:r>
              <a:rPr lang="en-US" sz="1600" b="1" dirty="0">
                <a:latin typeface="Calibri" panose="020F0502020204030204" pitchFamily="34" charset="0"/>
              </a:rPr>
              <a:t>AETC</a:t>
            </a:r>
          </a:p>
          <a:p>
            <a:pPr algn="ctr"/>
            <a:r>
              <a:rPr lang="en-US" sz="1600" b="1" dirty="0">
                <a:latin typeface="Calibri" panose="020F0502020204030204" pitchFamily="34" charset="0"/>
              </a:rPr>
              <a:t>AFPC</a:t>
            </a:r>
          </a:p>
          <a:p>
            <a:pPr algn="ctr"/>
            <a:r>
              <a:rPr lang="en-US" sz="1600" b="1" dirty="0">
                <a:latin typeface="Calibri" panose="020F0502020204030204" pitchFamily="34" charset="0"/>
              </a:rPr>
              <a:t>AFRS</a:t>
            </a:r>
          </a:p>
          <a:p>
            <a:pPr algn="ctr">
              <a:buNone/>
            </a:pPr>
            <a:endParaRPr lang="en-US" sz="1600" b="1" dirty="0">
              <a:latin typeface="Calibri" panose="020F0502020204030204" pitchFamily="34" charset="0"/>
            </a:endParaRPr>
          </a:p>
        </p:txBody>
      </p:sp>
      <p:cxnSp>
        <p:nvCxnSpPr>
          <p:cNvPr id="314" name="Straight Arrow Connector 313">
            <a:extLst>
              <a:ext uri="{FF2B5EF4-FFF2-40B4-BE49-F238E27FC236}">
                <a16:creationId xmlns:a16="http://schemas.microsoft.com/office/drawing/2014/main" id="{D55A689F-1F93-4E90-A527-0730342BA8AF}"/>
              </a:ext>
            </a:extLst>
          </p:cNvPr>
          <p:cNvCxnSpPr>
            <a:cxnSpLocks/>
            <a:stCxn id="313" idx="3"/>
            <a:endCxn id="292" idx="2"/>
          </p:cNvCxnSpPr>
          <p:nvPr/>
        </p:nvCxnSpPr>
        <p:spPr>
          <a:xfrm flipV="1">
            <a:off x="3995178" y="5572917"/>
            <a:ext cx="338471" cy="315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9" name="Straight Arrow Connector 318">
            <a:extLst>
              <a:ext uri="{FF2B5EF4-FFF2-40B4-BE49-F238E27FC236}">
                <a16:creationId xmlns:a16="http://schemas.microsoft.com/office/drawing/2014/main" id="{07BBA606-1E58-40B8-ADF2-B5FF63573BBB}"/>
              </a:ext>
            </a:extLst>
          </p:cNvPr>
          <p:cNvCxnSpPr>
            <a:cxnSpLocks/>
          </p:cNvCxnSpPr>
          <p:nvPr/>
        </p:nvCxnSpPr>
        <p:spPr>
          <a:xfrm flipH="1">
            <a:off x="7450879" y="4371054"/>
            <a:ext cx="39772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2" name="5-Point Star 600">
            <a:extLst>
              <a:ext uri="{FF2B5EF4-FFF2-40B4-BE49-F238E27FC236}">
                <a16:creationId xmlns:a16="http://schemas.microsoft.com/office/drawing/2014/main" id="{64C81DBE-3BD6-4D43-8B81-6A37C9EB47CB}"/>
              </a:ext>
            </a:extLst>
          </p:cNvPr>
          <p:cNvSpPr/>
          <p:nvPr/>
        </p:nvSpPr>
        <p:spPr>
          <a:xfrm>
            <a:off x="7084625" y="3230071"/>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 name="TextBox 332">
            <a:extLst>
              <a:ext uri="{FF2B5EF4-FFF2-40B4-BE49-F238E27FC236}">
                <a16:creationId xmlns:a16="http://schemas.microsoft.com/office/drawing/2014/main" id="{BA2659C5-641F-4897-918F-C8D4BA1618BE}"/>
              </a:ext>
            </a:extLst>
          </p:cNvPr>
          <p:cNvSpPr txBox="1"/>
          <p:nvPr/>
        </p:nvSpPr>
        <p:spPr>
          <a:xfrm>
            <a:off x="7811596" y="3223474"/>
            <a:ext cx="765647" cy="338554"/>
          </a:xfrm>
          <a:prstGeom prst="rect">
            <a:avLst/>
          </a:prstGeom>
          <a:noFill/>
        </p:spPr>
        <p:txBody>
          <a:bodyPr wrap="square" rtlCol="0">
            <a:spAutoFit/>
          </a:bodyPr>
          <a:lstStyle/>
          <a:p>
            <a:pPr algn="ctr"/>
            <a:r>
              <a:rPr lang="en-US" sz="1600" b="1" dirty="0">
                <a:latin typeface="Calibri" panose="020F0502020204030204" pitchFamily="34" charset="0"/>
              </a:rPr>
              <a:t>ACC</a:t>
            </a:r>
          </a:p>
        </p:txBody>
      </p:sp>
      <p:cxnSp>
        <p:nvCxnSpPr>
          <p:cNvPr id="334" name="Straight Arrow Connector 333">
            <a:extLst>
              <a:ext uri="{FF2B5EF4-FFF2-40B4-BE49-F238E27FC236}">
                <a16:creationId xmlns:a16="http://schemas.microsoft.com/office/drawing/2014/main" id="{EF2FCCE6-D870-4EE2-8BC2-BE3A31819175}"/>
              </a:ext>
            </a:extLst>
          </p:cNvPr>
          <p:cNvCxnSpPr>
            <a:cxnSpLocks/>
          </p:cNvCxnSpPr>
          <p:nvPr/>
        </p:nvCxnSpPr>
        <p:spPr>
          <a:xfrm flipH="1">
            <a:off x="7467600" y="3369221"/>
            <a:ext cx="419350" cy="20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6" name="5-Point Star 600">
            <a:extLst>
              <a:ext uri="{FF2B5EF4-FFF2-40B4-BE49-F238E27FC236}">
                <a16:creationId xmlns:a16="http://schemas.microsoft.com/office/drawing/2014/main" id="{F2DB8A3B-7237-412F-BD63-E5C599F4FE45}"/>
              </a:ext>
            </a:extLst>
          </p:cNvPr>
          <p:cNvSpPr/>
          <p:nvPr/>
        </p:nvSpPr>
        <p:spPr>
          <a:xfrm>
            <a:off x="6977507" y="2645333"/>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 name="TextBox 336">
            <a:extLst>
              <a:ext uri="{FF2B5EF4-FFF2-40B4-BE49-F238E27FC236}">
                <a16:creationId xmlns:a16="http://schemas.microsoft.com/office/drawing/2014/main" id="{AA7DAE62-5B74-4834-BB59-0488A040A89B}"/>
              </a:ext>
            </a:extLst>
          </p:cNvPr>
          <p:cNvSpPr txBox="1"/>
          <p:nvPr/>
        </p:nvSpPr>
        <p:spPr>
          <a:xfrm>
            <a:off x="7704478" y="2638736"/>
            <a:ext cx="765647" cy="338554"/>
          </a:xfrm>
          <a:prstGeom prst="rect">
            <a:avLst/>
          </a:prstGeom>
          <a:noFill/>
        </p:spPr>
        <p:txBody>
          <a:bodyPr wrap="square" rtlCol="0">
            <a:spAutoFit/>
          </a:bodyPr>
          <a:lstStyle/>
          <a:p>
            <a:pPr algn="ctr"/>
            <a:r>
              <a:rPr lang="en-US" sz="1600" b="1" dirty="0">
                <a:latin typeface="Calibri" panose="020F0502020204030204" pitchFamily="34" charset="0"/>
              </a:rPr>
              <a:t>DISA</a:t>
            </a:r>
          </a:p>
        </p:txBody>
      </p:sp>
      <p:cxnSp>
        <p:nvCxnSpPr>
          <p:cNvPr id="338" name="Straight Arrow Connector 337">
            <a:extLst>
              <a:ext uri="{FF2B5EF4-FFF2-40B4-BE49-F238E27FC236}">
                <a16:creationId xmlns:a16="http://schemas.microsoft.com/office/drawing/2014/main" id="{3A6F390B-1304-416A-BC1D-BCB32ABD5D8D}"/>
              </a:ext>
            </a:extLst>
          </p:cNvPr>
          <p:cNvCxnSpPr>
            <a:cxnSpLocks/>
          </p:cNvCxnSpPr>
          <p:nvPr/>
        </p:nvCxnSpPr>
        <p:spPr>
          <a:xfrm flipH="1">
            <a:off x="7360506" y="2801774"/>
            <a:ext cx="411894" cy="44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9" name="5-Point Star 600">
            <a:extLst>
              <a:ext uri="{FF2B5EF4-FFF2-40B4-BE49-F238E27FC236}">
                <a16:creationId xmlns:a16="http://schemas.microsoft.com/office/drawing/2014/main" id="{044C83AC-C058-4DF8-BDC9-D1F4F10C90CE}"/>
              </a:ext>
            </a:extLst>
          </p:cNvPr>
          <p:cNvSpPr/>
          <p:nvPr/>
        </p:nvSpPr>
        <p:spPr>
          <a:xfrm>
            <a:off x="6949888" y="4137897"/>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5-Point Star 600">
            <a:extLst>
              <a:ext uri="{FF2B5EF4-FFF2-40B4-BE49-F238E27FC236}">
                <a16:creationId xmlns:a16="http://schemas.microsoft.com/office/drawing/2014/main" id="{FFEF58B6-3BA5-4A93-BE91-3B844906A005}"/>
              </a:ext>
            </a:extLst>
          </p:cNvPr>
          <p:cNvSpPr/>
          <p:nvPr/>
        </p:nvSpPr>
        <p:spPr>
          <a:xfrm>
            <a:off x="1918354" y="2526761"/>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7" name="5-Point Star 600">
            <a:extLst>
              <a:ext uri="{FF2B5EF4-FFF2-40B4-BE49-F238E27FC236}">
                <a16:creationId xmlns:a16="http://schemas.microsoft.com/office/drawing/2014/main" id="{14E18B2E-7BB5-4435-B53A-728DC4D3AA50}"/>
              </a:ext>
            </a:extLst>
          </p:cNvPr>
          <p:cNvSpPr/>
          <p:nvPr/>
        </p:nvSpPr>
        <p:spPr>
          <a:xfrm>
            <a:off x="4405292" y="3058056"/>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8" name="5-Point Star 600">
            <a:extLst>
              <a:ext uri="{FF2B5EF4-FFF2-40B4-BE49-F238E27FC236}">
                <a16:creationId xmlns:a16="http://schemas.microsoft.com/office/drawing/2014/main" id="{64911D97-B0AA-4DEC-9D1C-FEC45B0E3D34}"/>
              </a:ext>
            </a:extLst>
          </p:cNvPr>
          <p:cNvSpPr/>
          <p:nvPr/>
        </p:nvSpPr>
        <p:spPr>
          <a:xfrm>
            <a:off x="6602767" y="3968698"/>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9" name="5-Point Star 600">
            <a:extLst>
              <a:ext uri="{FF2B5EF4-FFF2-40B4-BE49-F238E27FC236}">
                <a16:creationId xmlns:a16="http://schemas.microsoft.com/office/drawing/2014/main" id="{2B3FE9C0-BA09-45B8-8A29-10FC6234F00C}"/>
              </a:ext>
            </a:extLst>
          </p:cNvPr>
          <p:cNvSpPr/>
          <p:nvPr/>
        </p:nvSpPr>
        <p:spPr>
          <a:xfrm>
            <a:off x="7235973" y="3658782"/>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5-Point Star 600">
            <a:extLst>
              <a:ext uri="{FF2B5EF4-FFF2-40B4-BE49-F238E27FC236}">
                <a16:creationId xmlns:a16="http://schemas.microsoft.com/office/drawing/2014/main" id="{370924AF-1840-4D2C-8EE9-7AEB57E02C94}"/>
              </a:ext>
            </a:extLst>
          </p:cNvPr>
          <p:cNvSpPr/>
          <p:nvPr/>
        </p:nvSpPr>
        <p:spPr>
          <a:xfrm>
            <a:off x="1763051" y="3830797"/>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1" name="5-Point Star 600">
            <a:extLst>
              <a:ext uri="{FF2B5EF4-FFF2-40B4-BE49-F238E27FC236}">
                <a16:creationId xmlns:a16="http://schemas.microsoft.com/office/drawing/2014/main" id="{75D1B9B6-DBF9-49BD-940E-FD9BD35F013A}"/>
              </a:ext>
            </a:extLst>
          </p:cNvPr>
          <p:cNvSpPr/>
          <p:nvPr/>
        </p:nvSpPr>
        <p:spPr>
          <a:xfrm>
            <a:off x="6611030" y="4498361"/>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3" name="5-Point Star 600">
            <a:extLst>
              <a:ext uri="{FF2B5EF4-FFF2-40B4-BE49-F238E27FC236}">
                <a16:creationId xmlns:a16="http://schemas.microsoft.com/office/drawing/2014/main" id="{A208E743-C540-425A-A84C-D8BD5B54B40D}"/>
              </a:ext>
            </a:extLst>
          </p:cNvPr>
          <p:cNvSpPr/>
          <p:nvPr/>
        </p:nvSpPr>
        <p:spPr>
          <a:xfrm>
            <a:off x="1001262" y="3078177"/>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4" name="5-Point Star 600">
            <a:extLst>
              <a:ext uri="{FF2B5EF4-FFF2-40B4-BE49-F238E27FC236}">
                <a16:creationId xmlns:a16="http://schemas.microsoft.com/office/drawing/2014/main" id="{FAF5DE60-952A-44C4-B3CE-CA307E6826C2}"/>
              </a:ext>
            </a:extLst>
          </p:cNvPr>
          <p:cNvSpPr/>
          <p:nvPr/>
        </p:nvSpPr>
        <p:spPr>
          <a:xfrm>
            <a:off x="2344270" y="4610812"/>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5" name="5-Point Star 600">
            <a:extLst>
              <a:ext uri="{FF2B5EF4-FFF2-40B4-BE49-F238E27FC236}">
                <a16:creationId xmlns:a16="http://schemas.microsoft.com/office/drawing/2014/main" id="{CC362E79-638B-4764-8908-190403513B05}"/>
              </a:ext>
            </a:extLst>
          </p:cNvPr>
          <p:cNvSpPr/>
          <p:nvPr/>
        </p:nvSpPr>
        <p:spPr>
          <a:xfrm>
            <a:off x="3026906" y="4430771"/>
            <a:ext cx="355683" cy="355683"/>
          </a:xfrm>
          <a:prstGeom prst="star5">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83D52E4-9CB4-4CEE-8893-8094498C0570}"/>
              </a:ext>
            </a:extLst>
          </p:cNvPr>
          <p:cNvSpPr txBox="1"/>
          <p:nvPr/>
        </p:nvSpPr>
        <p:spPr>
          <a:xfrm>
            <a:off x="54867" y="4724400"/>
            <a:ext cx="2824495" cy="2548390"/>
          </a:xfrm>
          <a:prstGeom prst="rect">
            <a:avLst/>
          </a:prstGeom>
          <a:noFill/>
        </p:spPr>
        <p:txBody>
          <a:bodyPr wrap="square" rtlCol="0">
            <a:spAutoFit/>
          </a:bodyPr>
          <a:lstStyle/>
          <a:p>
            <a:r>
              <a:rPr lang="en-US" dirty="0"/>
              <a:t>ACC Locations:</a:t>
            </a:r>
          </a:p>
          <a:p>
            <a:r>
              <a:rPr lang="en-US" sz="1000" dirty="0"/>
              <a:t>Langley AFB</a:t>
            </a:r>
          </a:p>
          <a:p>
            <a:r>
              <a:rPr lang="en-US" sz="1000" dirty="0"/>
              <a:t>Mountain Home AFB</a:t>
            </a:r>
          </a:p>
          <a:p>
            <a:r>
              <a:rPr lang="en-US" sz="1000" dirty="0"/>
              <a:t>Offutt AFB</a:t>
            </a:r>
          </a:p>
          <a:p>
            <a:r>
              <a:rPr lang="en-US" sz="1000" dirty="0"/>
              <a:t>Seymour-Johnson AFB</a:t>
            </a:r>
          </a:p>
          <a:p>
            <a:r>
              <a:rPr lang="en-US" sz="1000" dirty="0"/>
              <a:t>Shaw AFB</a:t>
            </a:r>
          </a:p>
          <a:p>
            <a:r>
              <a:rPr lang="en-US" sz="1000" dirty="0"/>
              <a:t>Moody AFB</a:t>
            </a:r>
          </a:p>
          <a:p>
            <a:r>
              <a:rPr lang="en-US" sz="1000" dirty="0"/>
              <a:t>Beale AFB</a:t>
            </a:r>
          </a:p>
          <a:p>
            <a:r>
              <a:rPr lang="en-US" sz="1000" dirty="0"/>
              <a:t>Davis-Monthan AFB</a:t>
            </a:r>
          </a:p>
          <a:p>
            <a:r>
              <a:rPr lang="en-US" sz="1000" dirty="0" err="1"/>
              <a:t>Hollaman</a:t>
            </a:r>
            <a:r>
              <a:rPr lang="en-US" sz="1000" dirty="0"/>
              <a:t> AFB</a:t>
            </a:r>
          </a:p>
          <a:p>
            <a:r>
              <a:rPr lang="en-US" sz="1000" dirty="0" err="1"/>
              <a:t>Nellis</a:t>
            </a:r>
            <a:r>
              <a:rPr lang="en-US" sz="1000" dirty="0"/>
              <a:t> AFB</a:t>
            </a:r>
          </a:p>
          <a:p>
            <a:endParaRPr lang="en-US" dirty="0"/>
          </a:p>
        </p:txBody>
      </p:sp>
    </p:spTree>
    <p:extLst>
      <p:ext uri="{BB962C8B-B14F-4D97-AF65-F5344CB8AC3E}">
        <p14:creationId xmlns:p14="http://schemas.microsoft.com/office/powerpoint/2010/main" val="2163590189"/>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1371600"/>
            <a:ext cx="8534400" cy="5181600"/>
          </a:xfrm>
        </p:spPr>
        <p:txBody>
          <a:bodyPr/>
          <a:lstStyle/>
          <a:p>
            <a:pPr marL="342900" lvl="1" indent="-342900" eaLnBrk="1" hangingPunct="1">
              <a:buClr>
                <a:srgbClr val="FF0000"/>
              </a:buClr>
              <a:buFont typeface="Wingdings" pitchFamily="-112" charset="2"/>
              <a:buChar char="§"/>
            </a:pPr>
            <a:r>
              <a:rPr lang="en-US" sz="1800" b="1" dirty="0">
                <a:latin typeface="Verdana" pitchFamily="-112" charset="0"/>
              </a:rPr>
              <a:t>Selected business partners with similar corporate goals and values</a:t>
            </a:r>
            <a:r>
              <a:rPr lang="en-US" sz="2000" b="1" dirty="0">
                <a:latin typeface="Verdana" pitchFamily="34" charset="0"/>
                <a:ea typeface="Verdana" pitchFamily="34" charset="0"/>
                <a:cs typeface="Verdana" pitchFamily="34" charset="0"/>
              </a:rPr>
              <a:t>:</a:t>
            </a:r>
          </a:p>
          <a:p>
            <a:pPr lvl="1" eaLnBrk="1" hangingPunct="1">
              <a:buClr>
                <a:srgbClr val="FF0000"/>
              </a:buClr>
              <a:buFont typeface="Wingdings" pitchFamily="-112" charset="2"/>
              <a:buChar char="§"/>
            </a:pPr>
            <a:r>
              <a:rPr lang="en-US" sz="1600" dirty="0">
                <a:latin typeface="Verdana" pitchFamily="34" charset="0"/>
                <a:ea typeface="Verdana" pitchFamily="34" charset="0"/>
                <a:cs typeface="Verdana" pitchFamily="34" charset="0"/>
              </a:rPr>
              <a:t>Software Engineering Services (SES) </a:t>
            </a:r>
          </a:p>
          <a:p>
            <a:pPr lvl="1" eaLnBrk="1" hangingPunct="1">
              <a:buClr>
                <a:srgbClr val="FF0000"/>
              </a:buClr>
              <a:buFont typeface="Wingdings" pitchFamily="-112" charset="2"/>
              <a:buChar char="§"/>
            </a:pPr>
            <a:r>
              <a:rPr lang="en-US" sz="1600" dirty="0">
                <a:latin typeface="Verdana" pitchFamily="34" charset="0"/>
                <a:ea typeface="Verdana" pitchFamily="34" charset="0"/>
                <a:cs typeface="Verdana" pitchFamily="34" charset="0"/>
              </a:rPr>
              <a:t>Isobar</a:t>
            </a:r>
          </a:p>
          <a:p>
            <a:pPr lvl="1" eaLnBrk="1" hangingPunct="1">
              <a:buClr>
                <a:srgbClr val="FF0000"/>
              </a:buClr>
              <a:buFont typeface="Wingdings" pitchFamily="-112" charset="2"/>
              <a:buChar char="§"/>
            </a:pPr>
            <a:r>
              <a:rPr lang="en-US" sz="1600" dirty="0">
                <a:latin typeface="Verdana" pitchFamily="34" charset="0"/>
                <a:ea typeface="Verdana" pitchFamily="34" charset="0"/>
                <a:cs typeface="Verdana" pitchFamily="34" charset="0"/>
              </a:rPr>
              <a:t>DTSI</a:t>
            </a:r>
          </a:p>
          <a:p>
            <a:pPr lvl="1" eaLnBrk="1" hangingPunct="1">
              <a:buClr>
                <a:srgbClr val="FF0000"/>
              </a:buClr>
              <a:buFont typeface="Wingdings" pitchFamily="-112" charset="2"/>
              <a:buChar char="§"/>
            </a:pPr>
            <a:r>
              <a:rPr lang="en-US" sz="1600" dirty="0">
                <a:latin typeface="Verdana" pitchFamily="34" charset="0"/>
                <a:ea typeface="Verdana" pitchFamily="34" charset="0"/>
                <a:cs typeface="Verdana" pitchFamily="34" charset="0"/>
              </a:rPr>
              <a:t>NCI</a:t>
            </a:r>
          </a:p>
          <a:p>
            <a:pPr lvl="1" eaLnBrk="1" hangingPunct="1">
              <a:buClr>
                <a:srgbClr val="FF0000"/>
              </a:buClr>
              <a:buFont typeface="Wingdings" pitchFamily="-112" charset="2"/>
              <a:buChar char="§"/>
            </a:pPr>
            <a:r>
              <a:rPr lang="en-US" sz="1600" dirty="0">
                <a:latin typeface="Verdana" pitchFamily="34" charset="0"/>
                <a:ea typeface="Verdana" pitchFamily="34" charset="0"/>
                <a:cs typeface="Verdana" pitchFamily="34" charset="0"/>
              </a:rPr>
              <a:t>Lockheed Martin</a:t>
            </a:r>
          </a:p>
          <a:p>
            <a:pPr lvl="1" eaLnBrk="1" hangingPunct="1">
              <a:buClr>
                <a:srgbClr val="FF0000"/>
              </a:buClr>
              <a:buFont typeface="Wingdings" pitchFamily="-112" charset="2"/>
              <a:buChar char="§"/>
            </a:pPr>
            <a:r>
              <a:rPr lang="en-US" sz="1600" dirty="0">
                <a:latin typeface="Verdana" pitchFamily="34" charset="0"/>
                <a:ea typeface="Verdana" pitchFamily="34" charset="0"/>
                <a:cs typeface="Verdana" pitchFamily="34" charset="0"/>
              </a:rPr>
              <a:t>Innove</a:t>
            </a:r>
          </a:p>
          <a:p>
            <a:pPr lvl="1" eaLnBrk="1" hangingPunct="1">
              <a:buClr>
                <a:srgbClr val="FF0000"/>
              </a:buClr>
              <a:buFont typeface="Wingdings" pitchFamily="-112" charset="2"/>
              <a:buChar char="§"/>
            </a:pPr>
            <a:r>
              <a:rPr lang="en-US" sz="1600" dirty="0">
                <a:latin typeface="Verdana" pitchFamily="34" charset="0"/>
                <a:ea typeface="Verdana" pitchFamily="34" charset="0"/>
                <a:cs typeface="Verdana" pitchFamily="34" charset="0"/>
              </a:rPr>
              <a:t>American Systems </a:t>
            </a:r>
          </a:p>
          <a:p>
            <a:pPr lvl="1" eaLnBrk="1" hangingPunct="1">
              <a:buClr>
                <a:srgbClr val="FF0000"/>
              </a:buClr>
              <a:buFont typeface="Wingdings" pitchFamily="-112" charset="2"/>
              <a:buChar char="§"/>
            </a:pPr>
            <a:endParaRPr lang="en-US" sz="1600" b="1" dirty="0">
              <a:latin typeface="Verdana" pitchFamily="34" charset="0"/>
              <a:ea typeface="Verdana" pitchFamily="34" charset="0"/>
              <a:cs typeface="Verdana" pitchFamily="34" charset="0"/>
            </a:endParaRPr>
          </a:p>
          <a:p>
            <a:pPr eaLnBrk="1" hangingPunct="1">
              <a:buClr>
                <a:srgbClr val="FF0000"/>
              </a:buClr>
              <a:buNone/>
            </a:pPr>
            <a:endParaRPr lang="en-US" sz="2000" b="1" dirty="0">
              <a:latin typeface="Verdana" pitchFamily="34" charset="0"/>
              <a:ea typeface="Verdana" pitchFamily="34" charset="0"/>
              <a:cs typeface="Verdana" pitchFamily="34" charset="0"/>
            </a:endParaRPr>
          </a:p>
          <a:p>
            <a:pPr eaLnBrk="1" hangingPunct="1">
              <a:buClr>
                <a:srgbClr val="FF0000"/>
              </a:buClr>
              <a:buFont typeface="Wingdings" pitchFamily="-112" charset="2"/>
              <a:buChar char="§"/>
            </a:pPr>
            <a:endParaRPr lang="en-US" sz="1800" b="1" dirty="0">
              <a:latin typeface="Verdana" pitchFamily="-112" charset="0"/>
            </a:endParaRP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fld id="{8DE2E4FE-BAB0-481E-9EA3-35BD595FC2C5}" type="slidenum">
              <a:rPr lang="en-US" b="1" smtClean="0"/>
              <a:pPr>
                <a:defRPr/>
              </a:pPr>
              <a:t>26</a:t>
            </a:fld>
            <a:endParaRPr lang="en-US" b="1" dirty="0"/>
          </a:p>
        </p:txBody>
      </p:sp>
      <p:pic>
        <p:nvPicPr>
          <p:cNvPr id="1026" name="Picture 2" descr="SES_logo_FH_final"/>
          <p:cNvPicPr>
            <a:picLocks noChangeAspect="1" noChangeArrowheads="1"/>
          </p:cNvPicPr>
          <p:nvPr/>
        </p:nvPicPr>
        <p:blipFill>
          <a:blip r:embed="rId3" cstate="print"/>
          <a:srcRect l="3363"/>
          <a:stretch>
            <a:fillRect/>
          </a:stretch>
        </p:blipFill>
        <p:spPr bwMode="auto">
          <a:xfrm>
            <a:off x="3532094" y="5189481"/>
            <a:ext cx="2079811" cy="1219200"/>
          </a:xfrm>
          <a:prstGeom prst="rect">
            <a:avLst/>
          </a:prstGeom>
          <a:noFill/>
          <a:ln w="9525">
            <a:noFill/>
            <a:miter lim="800000"/>
            <a:headEnd/>
            <a:tailEnd/>
          </a:ln>
        </p:spPr>
      </p:pic>
      <p:pic>
        <p:nvPicPr>
          <p:cNvPr id="7172" name="Picture 4" descr="http://www.nciinc.com/wp-content/themes/nci/images/nci-logo.png%20%20">
            <a:hlinkClick r:id="rId4"/>
          </p:cNvPr>
          <p:cNvPicPr>
            <a:picLocks noChangeAspect="1" noChangeArrowheads="1"/>
          </p:cNvPicPr>
          <p:nvPr/>
        </p:nvPicPr>
        <p:blipFill>
          <a:blip r:embed="rId5" cstate="print"/>
          <a:srcRect/>
          <a:stretch>
            <a:fillRect/>
          </a:stretch>
        </p:blipFill>
        <p:spPr bwMode="auto">
          <a:xfrm>
            <a:off x="5829300" y="5147696"/>
            <a:ext cx="3143250" cy="514350"/>
          </a:xfrm>
          <a:prstGeom prst="rect">
            <a:avLst/>
          </a:prstGeom>
          <a:noFill/>
        </p:spPr>
      </p:pic>
      <p:pic>
        <p:nvPicPr>
          <p:cNvPr id="7176" name="Picture 8" descr="http://www.lockheedmartin.com/etc/designs/lockheed/img/logo.png"/>
          <p:cNvPicPr>
            <a:picLocks noChangeAspect="1" noChangeArrowheads="1"/>
          </p:cNvPicPr>
          <p:nvPr/>
        </p:nvPicPr>
        <p:blipFill>
          <a:blip r:embed="rId6" cstate="print"/>
          <a:srcRect/>
          <a:stretch>
            <a:fillRect/>
          </a:stretch>
        </p:blipFill>
        <p:spPr bwMode="auto">
          <a:xfrm>
            <a:off x="5962650" y="3581400"/>
            <a:ext cx="2876550" cy="1219200"/>
          </a:xfrm>
          <a:prstGeom prst="rect">
            <a:avLst/>
          </a:prstGeom>
          <a:noFill/>
        </p:spPr>
      </p:pic>
      <p:pic>
        <p:nvPicPr>
          <p:cNvPr id="1028" name="Picture 4" descr="KG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971800"/>
            <a:ext cx="2590800" cy="6057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GENESI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8371" y="3934648"/>
            <a:ext cx="2079811" cy="8175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114800"/>
            <a:ext cx="2133600" cy="45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GENESIS\logo.png">
            <a:extLst>
              <a:ext uri="{FF2B5EF4-FFF2-40B4-BE49-F238E27FC236}">
                <a16:creationId xmlns:a16="http://schemas.microsoft.com/office/drawing/2014/main" id="{A059487E-29E4-40D3-BE41-ED012E845C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4701" y="3934648"/>
            <a:ext cx="2079811" cy="8175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american systems corporation">
            <a:extLst>
              <a:ext uri="{FF2B5EF4-FFF2-40B4-BE49-F238E27FC236}">
                <a16:creationId xmlns:a16="http://schemas.microsoft.com/office/drawing/2014/main" id="{2A3C04B8-6904-474A-AAD4-4CD89CFAF3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9500" y="2476500"/>
            <a:ext cx="1305748" cy="1305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7A78C42D-C534-423C-9657-76434A27D8CD}"/>
              </a:ext>
            </a:extLst>
          </p:cNvPr>
          <p:cNvPicPr>
            <a:picLocks noChangeAspect="1"/>
          </p:cNvPicPr>
          <p:nvPr/>
        </p:nvPicPr>
        <p:blipFill>
          <a:blip r:embed="rId11"/>
          <a:stretch>
            <a:fillRect/>
          </a:stretch>
        </p:blipFill>
        <p:spPr>
          <a:xfrm>
            <a:off x="633412" y="4842896"/>
            <a:ext cx="1247775" cy="561975"/>
          </a:xfrm>
          <a:prstGeom prst="rect">
            <a:avLst/>
          </a:prstGeom>
        </p:spPr>
      </p:pic>
      <p:pic>
        <p:nvPicPr>
          <p:cNvPr id="19" name="Picture 18">
            <a:extLst>
              <a:ext uri="{FF2B5EF4-FFF2-40B4-BE49-F238E27FC236}">
                <a16:creationId xmlns:a16="http://schemas.microsoft.com/office/drawing/2014/main" id="{EB125884-3160-4511-8DFD-6868864AEE40}"/>
              </a:ext>
            </a:extLst>
          </p:cNvPr>
          <p:cNvPicPr>
            <a:picLocks noChangeAspect="1"/>
          </p:cNvPicPr>
          <p:nvPr/>
        </p:nvPicPr>
        <p:blipFill>
          <a:blip r:embed="rId12"/>
          <a:stretch>
            <a:fillRect/>
          </a:stretch>
        </p:blipFill>
        <p:spPr>
          <a:xfrm>
            <a:off x="1257299" y="5761612"/>
            <a:ext cx="1608077" cy="615975"/>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37" dur="500"/>
                                        <p:tgtEl>
                                          <p:spTgt spid="194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42"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1371600"/>
            <a:ext cx="8763000" cy="5486400"/>
          </a:xfrm>
        </p:spPr>
        <p:txBody>
          <a:bodyPr/>
          <a:lstStyle/>
          <a:p>
            <a:pPr marL="0" indent="0" eaLnBrk="1" hangingPunct="1">
              <a:buClr>
                <a:srgbClr val="FF0000"/>
              </a:buClr>
              <a:buNone/>
            </a:pPr>
            <a:r>
              <a:rPr lang="en-US" sz="2400" b="1" dirty="0">
                <a:latin typeface="Verdana" pitchFamily="-112" charset="0"/>
              </a:rPr>
              <a:t>Adjuvant Value:</a:t>
            </a:r>
          </a:p>
          <a:p>
            <a:pPr lvl="1" eaLnBrk="1" hangingPunct="1">
              <a:buClr>
                <a:srgbClr val="FF0000"/>
              </a:buClr>
              <a:buFont typeface="Wingdings" pitchFamily="-112" charset="2"/>
              <a:buChar char="§"/>
            </a:pPr>
            <a:r>
              <a:rPr lang="en-US" sz="1600" b="1" dirty="0">
                <a:latin typeface="Verdana" pitchFamily="-112" charset="0"/>
              </a:rPr>
              <a:t>Advanced technology base</a:t>
            </a:r>
          </a:p>
          <a:p>
            <a:pPr lvl="1" eaLnBrk="1" hangingPunct="1">
              <a:buClr>
                <a:srgbClr val="FF0000"/>
              </a:buClr>
              <a:buFont typeface="Wingdings" pitchFamily="-112" charset="2"/>
              <a:buChar char="§"/>
            </a:pPr>
            <a:r>
              <a:rPr lang="en-US" sz="1600" b="1" dirty="0">
                <a:latin typeface="Verdana" pitchFamily="-112" charset="0"/>
              </a:rPr>
              <a:t>Flexibility/Adaptability to Customer’s Needs</a:t>
            </a:r>
          </a:p>
          <a:p>
            <a:pPr lvl="1" eaLnBrk="1" hangingPunct="1">
              <a:buClr>
                <a:srgbClr val="FF0000"/>
              </a:buClr>
              <a:buFont typeface="Wingdings" pitchFamily="-112" charset="2"/>
              <a:buChar char="§"/>
            </a:pPr>
            <a:r>
              <a:rPr lang="en-US" sz="1600" b="1" dirty="0">
                <a:latin typeface="Verdana" pitchFamily="-112" charset="0"/>
              </a:rPr>
              <a:t>Quality standards to include Quality Control Plans</a:t>
            </a:r>
          </a:p>
          <a:p>
            <a:pPr lvl="1" eaLnBrk="1" hangingPunct="1">
              <a:buClr>
                <a:srgbClr val="FF0000"/>
              </a:buClr>
              <a:buFont typeface="Wingdings" pitchFamily="-112" charset="2"/>
              <a:buChar char="§"/>
            </a:pPr>
            <a:r>
              <a:rPr lang="en-US" sz="1600" b="1" dirty="0">
                <a:latin typeface="Verdana" pitchFamily="-112" charset="0"/>
              </a:rPr>
              <a:t>Responsiveness</a:t>
            </a:r>
          </a:p>
          <a:p>
            <a:pPr lvl="1" eaLnBrk="1" hangingPunct="1">
              <a:buClr>
                <a:srgbClr val="FF0000"/>
              </a:buClr>
              <a:buFont typeface="Wingdings" pitchFamily="-112" charset="2"/>
              <a:buChar char="§"/>
            </a:pPr>
            <a:r>
              <a:rPr lang="en-US" sz="1600" b="1" dirty="0">
                <a:latin typeface="Verdana" pitchFamily="-112" charset="0"/>
              </a:rPr>
              <a:t>Reduced Risk</a:t>
            </a:r>
          </a:p>
          <a:p>
            <a:pPr lvl="1" eaLnBrk="1" hangingPunct="1">
              <a:buClr>
                <a:srgbClr val="FF0000"/>
              </a:buClr>
              <a:buFont typeface="Wingdings" pitchFamily="-112" charset="2"/>
              <a:buChar char="§"/>
            </a:pPr>
            <a:r>
              <a:rPr lang="en-US" sz="1600" b="1" dirty="0">
                <a:latin typeface="Verdana" pitchFamily="-112" charset="0"/>
              </a:rPr>
              <a:t>Competitive Pricing</a:t>
            </a:r>
          </a:p>
          <a:p>
            <a:pPr lvl="1" eaLnBrk="1" hangingPunct="1">
              <a:buClr>
                <a:srgbClr val="FF0000"/>
              </a:buClr>
              <a:buFont typeface="Wingdings" pitchFamily="-112" charset="2"/>
              <a:buChar char="§"/>
            </a:pPr>
            <a:r>
              <a:rPr lang="en-US" sz="1600" b="1" dirty="0">
                <a:latin typeface="Verdana" pitchFamily="-112" charset="0"/>
              </a:rPr>
              <a:t>LPTA and SCA Contract wins with successful execution</a:t>
            </a:r>
          </a:p>
          <a:p>
            <a:pPr lvl="1" eaLnBrk="1" hangingPunct="1">
              <a:buClr>
                <a:srgbClr val="FF0000"/>
              </a:buClr>
              <a:buFont typeface="Wingdings" pitchFamily="-112" charset="2"/>
              <a:buChar char="§"/>
            </a:pPr>
            <a:r>
              <a:rPr lang="en-US" sz="1600" b="1" dirty="0">
                <a:latin typeface="Verdana" pitchFamily="-112" charset="0"/>
              </a:rPr>
              <a:t>IDIQs  contract vehicles:</a:t>
            </a:r>
          </a:p>
          <a:p>
            <a:pPr lvl="2" eaLnBrk="1" hangingPunct="1">
              <a:buClr>
                <a:srgbClr val="FF0000"/>
              </a:buClr>
              <a:buFont typeface="Wingdings" pitchFamily="-112" charset="2"/>
              <a:buChar char="§"/>
            </a:pPr>
            <a:r>
              <a:rPr lang="en-US" sz="1400" dirty="0">
                <a:latin typeface="Verdana" pitchFamily="-112" charset="0"/>
              </a:rPr>
              <a:t>GSA 8a STARS III – Joint Venture (Prime) Awarded Dec 2021</a:t>
            </a:r>
          </a:p>
          <a:p>
            <a:pPr lvl="2" eaLnBrk="1" hangingPunct="1">
              <a:buClr>
                <a:srgbClr val="FF0000"/>
              </a:buClr>
              <a:buFont typeface="Wingdings" pitchFamily="-112" charset="2"/>
              <a:buChar char="§"/>
            </a:pPr>
            <a:r>
              <a:rPr lang="en-US" sz="1400" dirty="0">
                <a:latin typeface="Verdana" pitchFamily="-112" charset="0"/>
              </a:rPr>
              <a:t>GSA – Multiple Award Schedule (Schedule 70)</a:t>
            </a:r>
          </a:p>
          <a:p>
            <a:pPr lvl="3" eaLnBrk="1" hangingPunct="1">
              <a:buClr>
                <a:srgbClr val="FF0000"/>
              </a:buClr>
              <a:buFont typeface="Wingdings" pitchFamily="-112" charset="2"/>
              <a:buChar char="§"/>
            </a:pPr>
            <a:r>
              <a:rPr lang="en-US" sz="1000" dirty="0">
                <a:latin typeface="Verdana" pitchFamily="-112" charset="0"/>
              </a:rPr>
              <a:t>518210C</a:t>
            </a:r>
          </a:p>
          <a:p>
            <a:pPr lvl="3" eaLnBrk="1" hangingPunct="1">
              <a:buClr>
                <a:srgbClr val="FF0000"/>
              </a:buClr>
              <a:buFont typeface="Wingdings" pitchFamily="-112" charset="2"/>
              <a:buChar char="§"/>
            </a:pPr>
            <a:r>
              <a:rPr lang="en-US" sz="1000" dirty="0">
                <a:latin typeface="Verdana" pitchFamily="-112" charset="0"/>
              </a:rPr>
              <a:t>54151HEAL</a:t>
            </a:r>
          </a:p>
          <a:p>
            <a:pPr lvl="3" eaLnBrk="1" hangingPunct="1">
              <a:buClr>
                <a:srgbClr val="FF0000"/>
              </a:buClr>
              <a:buFont typeface="Wingdings" pitchFamily="-112" charset="2"/>
              <a:buChar char="§"/>
            </a:pPr>
            <a:r>
              <a:rPr lang="en-US" sz="1000" dirty="0">
                <a:latin typeface="Verdana" pitchFamily="-112" charset="0"/>
              </a:rPr>
              <a:t>54151S</a:t>
            </a:r>
          </a:p>
          <a:p>
            <a:pPr lvl="3" eaLnBrk="1" hangingPunct="1">
              <a:buClr>
                <a:srgbClr val="FF0000"/>
              </a:buClr>
              <a:buFont typeface="Wingdings" pitchFamily="-112" charset="2"/>
              <a:buChar char="§"/>
            </a:pPr>
            <a:r>
              <a:rPr lang="en-US" sz="1000" dirty="0">
                <a:latin typeface="Verdana" pitchFamily="-112" charset="0"/>
              </a:rPr>
              <a:t>OLM</a:t>
            </a:r>
          </a:p>
          <a:p>
            <a:pPr lvl="1" eaLnBrk="1" hangingPunct="1">
              <a:buClr>
                <a:srgbClr val="FF0000"/>
              </a:buClr>
              <a:buFont typeface="Wingdings" pitchFamily="-112" charset="2"/>
              <a:buChar char="§"/>
            </a:pPr>
            <a:r>
              <a:rPr lang="en-US" sz="1600" b="1" dirty="0">
                <a:latin typeface="Verdana" pitchFamily="-112" charset="0"/>
              </a:rPr>
              <a:t>SDVOSB certified company</a:t>
            </a:r>
          </a:p>
          <a:p>
            <a:pPr lvl="1" eaLnBrk="1" hangingPunct="1">
              <a:buClr>
                <a:srgbClr val="FF0000"/>
              </a:buClr>
              <a:buFont typeface="Wingdings" pitchFamily="-112" charset="2"/>
              <a:buChar char="§"/>
            </a:pPr>
            <a:r>
              <a:rPr lang="en-US" sz="1600" b="1" dirty="0" err="1">
                <a:latin typeface="Verdana" pitchFamily="-112" charset="0"/>
              </a:rPr>
              <a:t>ESCRegion</a:t>
            </a:r>
            <a:r>
              <a:rPr lang="en-US" sz="1600" b="1" dirty="0">
                <a:latin typeface="Verdana" pitchFamily="-112" charset="0"/>
              </a:rPr>
              <a:t> 19 contract access</a:t>
            </a:r>
          </a:p>
          <a:p>
            <a:pPr lvl="1" eaLnBrk="1" hangingPunct="1">
              <a:buClr>
                <a:srgbClr val="FF0000"/>
              </a:buClr>
              <a:buFont typeface="Wingdings" pitchFamily="-112" charset="2"/>
              <a:buChar char="§"/>
            </a:pPr>
            <a:r>
              <a:rPr lang="en-US" sz="1600" b="1" dirty="0">
                <a:latin typeface="Verdana" pitchFamily="-112" charset="0"/>
              </a:rPr>
              <a:t>Texas HUB Certified</a:t>
            </a:r>
          </a:p>
        </p:txBody>
      </p:sp>
      <p:sp>
        <p:nvSpPr>
          <p:cNvPr id="12292"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2293"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2296"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a:xfrm>
            <a:off x="7086600" y="6477000"/>
            <a:ext cx="1905000" cy="457200"/>
          </a:xfrm>
        </p:spPr>
        <p:txBody>
          <a:bodyPr/>
          <a:lstStyle/>
          <a:p>
            <a:pPr>
              <a:defRPr/>
            </a:pPr>
            <a:fld id="{8DE2E4FE-BAB0-481E-9EA3-35BD595FC2C5}" type="slidenum">
              <a:rPr lang="en-US" smtClean="0"/>
              <a:pPr>
                <a:defRPr/>
              </a:pPr>
              <a:t>27</a:t>
            </a:fld>
            <a:endParaRPr lang="en-US" dirty="0"/>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37" dur="500"/>
                                        <p:tgtEl>
                                          <p:spTgt spid="194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42" dur="500"/>
                                        <p:tgtEl>
                                          <p:spTgt spid="194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checkerboard(across)">
                                      <p:cBhvr>
                                        <p:cTn id="47" dur="500"/>
                                        <p:tgtEl>
                                          <p:spTgt spid="194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checkerboard(across)">
                                      <p:cBhvr>
                                        <p:cTn id="52" dur="500"/>
                                        <p:tgtEl>
                                          <p:spTgt spid="194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459">
                                            <p:txEl>
                                              <p:pRg st="10" end="10"/>
                                            </p:txEl>
                                          </p:spTgt>
                                        </p:tgtEl>
                                        <p:attrNameLst>
                                          <p:attrName>style.visibility</p:attrName>
                                        </p:attrNameLst>
                                      </p:cBhvr>
                                      <p:to>
                                        <p:strVal val="visible"/>
                                      </p:to>
                                    </p:set>
                                    <p:animEffect transition="in" filter="checkerboard(across)">
                                      <p:cBhvr>
                                        <p:cTn id="57" dur="500"/>
                                        <p:tgtEl>
                                          <p:spTgt spid="1945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9459">
                                            <p:txEl>
                                              <p:pRg st="14" end="14"/>
                                            </p:txEl>
                                          </p:spTgt>
                                        </p:tgtEl>
                                        <p:attrNameLst>
                                          <p:attrName>style.visibility</p:attrName>
                                        </p:attrNameLst>
                                      </p:cBhvr>
                                      <p:to>
                                        <p:strVal val="visible"/>
                                      </p:to>
                                    </p:set>
                                    <p:animEffect transition="in" filter="checkerboard(across)">
                                      <p:cBhvr>
                                        <p:cTn id="62" dur="500"/>
                                        <p:tgtEl>
                                          <p:spTgt spid="19459">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9459">
                                            <p:txEl>
                                              <p:pRg st="11" end="11"/>
                                            </p:txEl>
                                          </p:spTgt>
                                        </p:tgtEl>
                                        <p:attrNameLst>
                                          <p:attrName>style.visibility</p:attrName>
                                        </p:attrNameLst>
                                      </p:cBhvr>
                                      <p:to>
                                        <p:strVal val="visible"/>
                                      </p:to>
                                    </p:set>
                                    <p:animEffect transition="in" filter="checkerboard(across)">
                                      <p:cBhvr>
                                        <p:cTn id="67" dur="500"/>
                                        <p:tgtEl>
                                          <p:spTgt spid="19459">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9459">
                                            <p:txEl>
                                              <p:pRg st="12" end="12"/>
                                            </p:txEl>
                                          </p:spTgt>
                                        </p:tgtEl>
                                        <p:attrNameLst>
                                          <p:attrName>style.visibility</p:attrName>
                                        </p:attrNameLst>
                                      </p:cBhvr>
                                      <p:to>
                                        <p:strVal val="visible"/>
                                      </p:to>
                                    </p:set>
                                    <p:animEffect transition="in" filter="checkerboard(across)">
                                      <p:cBhvr>
                                        <p:cTn id="72" dur="500"/>
                                        <p:tgtEl>
                                          <p:spTgt spid="19459">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19459">
                                            <p:txEl>
                                              <p:pRg st="13" end="13"/>
                                            </p:txEl>
                                          </p:spTgt>
                                        </p:tgtEl>
                                        <p:attrNameLst>
                                          <p:attrName>style.visibility</p:attrName>
                                        </p:attrNameLst>
                                      </p:cBhvr>
                                      <p:to>
                                        <p:strVal val="visible"/>
                                      </p:to>
                                    </p:set>
                                    <p:animEffect transition="in" filter="checkerboard(across)">
                                      <p:cBhvr>
                                        <p:cTn id="77" dur="500"/>
                                        <p:tgtEl>
                                          <p:spTgt spid="19459">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9459">
                                            <p:txEl>
                                              <p:pRg st="15" end="15"/>
                                            </p:txEl>
                                          </p:spTgt>
                                        </p:tgtEl>
                                        <p:attrNameLst>
                                          <p:attrName>style.visibility</p:attrName>
                                        </p:attrNameLst>
                                      </p:cBhvr>
                                      <p:to>
                                        <p:strVal val="visible"/>
                                      </p:to>
                                    </p:set>
                                    <p:animEffect transition="in" filter="checkerboard(across)">
                                      <p:cBhvr>
                                        <p:cTn id="82" dur="500"/>
                                        <p:tgtEl>
                                          <p:spTgt spid="19459">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19459">
                                            <p:txEl>
                                              <p:pRg st="16" end="16"/>
                                            </p:txEl>
                                          </p:spTgt>
                                        </p:tgtEl>
                                        <p:attrNameLst>
                                          <p:attrName>style.visibility</p:attrName>
                                        </p:attrNameLst>
                                      </p:cBhvr>
                                      <p:to>
                                        <p:strVal val="visible"/>
                                      </p:to>
                                    </p:set>
                                    <p:animEffect transition="in" filter="checkerboard(across)">
                                      <p:cBhvr>
                                        <p:cTn id="87" dur="500"/>
                                        <p:tgtEl>
                                          <p:spTgt spid="19459">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19459">
                                            <p:txEl>
                                              <p:pRg st="17" end="17"/>
                                            </p:txEl>
                                          </p:spTgt>
                                        </p:tgtEl>
                                        <p:attrNameLst>
                                          <p:attrName>style.visibility</p:attrName>
                                        </p:attrNameLst>
                                      </p:cBhvr>
                                      <p:to>
                                        <p:strVal val="visible"/>
                                      </p:to>
                                    </p:set>
                                    <p:animEffect transition="in" filter="checkerboard(across)">
                                      <p:cBhvr>
                                        <p:cTn id="92" dur="500"/>
                                        <p:tgtEl>
                                          <p:spTgt spid="1945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1371600"/>
            <a:ext cx="8534400" cy="5181600"/>
          </a:xfrm>
        </p:spPr>
        <p:txBody>
          <a:bodyPr/>
          <a:lstStyle/>
          <a:p>
            <a:pPr marL="0" indent="0" eaLnBrk="1" hangingPunct="1">
              <a:buClr>
                <a:srgbClr val="FF0000"/>
              </a:buClr>
              <a:buNone/>
            </a:pPr>
            <a:r>
              <a:rPr lang="en-US" sz="2400" b="1" dirty="0">
                <a:latin typeface="Verdana" pitchFamily="34" charset="0"/>
                <a:ea typeface="Verdana" pitchFamily="34" charset="0"/>
                <a:cs typeface="Verdana" pitchFamily="34" charset="0"/>
              </a:rPr>
              <a:t>Summary</a:t>
            </a:r>
          </a:p>
          <a:p>
            <a:pPr eaLnBrk="1" hangingPunct="1">
              <a:buClr>
                <a:srgbClr val="FF0000"/>
              </a:buClr>
              <a:buFont typeface="Wingdings" pitchFamily="-112" charset="2"/>
              <a:buChar char="§"/>
            </a:pPr>
            <a:endParaRPr lang="en-US" sz="1800" b="1" dirty="0">
              <a:latin typeface="Verdana" pitchFamily="-112" charset="0"/>
            </a:endParaRPr>
          </a:p>
          <a:p>
            <a:pPr lvl="1" eaLnBrk="1" hangingPunct="1">
              <a:spcAft>
                <a:spcPts val="300"/>
              </a:spcAft>
              <a:buClr>
                <a:srgbClr val="FF0000"/>
              </a:buClr>
              <a:buFont typeface="Wingdings" pitchFamily="-112" charset="2"/>
              <a:buChar char="§"/>
            </a:pPr>
            <a:r>
              <a:rPr lang="en-US" sz="1800" b="1" dirty="0">
                <a:latin typeface="Verdana" pitchFamily="-112" charset="0"/>
              </a:rPr>
              <a:t>Technology based services company</a:t>
            </a:r>
          </a:p>
          <a:p>
            <a:pPr lvl="1" eaLnBrk="1" hangingPunct="1">
              <a:spcAft>
                <a:spcPts val="300"/>
              </a:spcAft>
              <a:buClr>
                <a:srgbClr val="FF0000"/>
              </a:buClr>
              <a:buFont typeface="Wingdings" pitchFamily="-112" charset="2"/>
              <a:buChar char="§"/>
            </a:pPr>
            <a:r>
              <a:rPr lang="en-US" sz="1800" b="1" dirty="0">
                <a:latin typeface="Verdana" pitchFamily="-112" charset="0"/>
              </a:rPr>
              <a:t>Founded in 2005</a:t>
            </a:r>
          </a:p>
          <a:p>
            <a:pPr lvl="1" eaLnBrk="1" hangingPunct="1">
              <a:spcAft>
                <a:spcPts val="300"/>
              </a:spcAft>
              <a:buClr>
                <a:srgbClr val="FF0000"/>
              </a:buClr>
              <a:buFont typeface="Wingdings" pitchFamily="-112" charset="2"/>
              <a:buChar char="§"/>
            </a:pPr>
            <a:r>
              <a:rPr lang="en-US" sz="1800" b="1" dirty="0">
                <a:latin typeface="Verdana" pitchFamily="-112" charset="0"/>
              </a:rPr>
              <a:t>SDVOB VA certified company in 2010 </a:t>
            </a:r>
          </a:p>
          <a:p>
            <a:pPr lvl="1" eaLnBrk="1" hangingPunct="1">
              <a:spcAft>
                <a:spcPts val="300"/>
              </a:spcAft>
              <a:buClr>
                <a:srgbClr val="FF0000"/>
              </a:buClr>
              <a:buFont typeface="Wingdings" pitchFamily="-112" charset="2"/>
              <a:buChar char="§"/>
            </a:pPr>
            <a:r>
              <a:rPr lang="en-US" sz="1800" b="1" dirty="0">
                <a:latin typeface="Verdana" pitchFamily="-112" charset="0"/>
              </a:rPr>
              <a:t>GSA 8a successful graduate 2016</a:t>
            </a:r>
          </a:p>
          <a:p>
            <a:pPr lvl="1" eaLnBrk="1" hangingPunct="1">
              <a:spcAft>
                <a:spcPts val="300"/>
              </a:spcAft>
              <a:buClr>
                <a:srgbClr val="FF0000"/>
              </a:buClr>
              <a:buFont typeface="Wingdings" pitchFamily="-112" charset="2"/>
              <a:buChar char="§"/>
            </a:pPr>
            <a:r>
              <a:rPr lang="en-US" sz="1800" b="1" dirty="0">
                <a:latin typeface="Verdana" pitchFamily="-112" charset="0"/>
              </a:rPr>
              <a:t>Staff Retention Rate above 85% since 2005</a:t>
            </a:r>
          </a:p>
          <a:p>
            <a:pPr lvl="1" eaLnBrk="1" hangingPunct="1">
              <a:spcAft>
                <a:spcPts val="300"/>
              </a:spcAft>
              <a:buClr>
                <a:srgbClr val="FF0000"/>
              </a:buClr>
              <a:buFont typeface="Wingdings" pitchFamily="-112" charset="2"/>
              <a:buChar char="§"/>
            </a:pPr>
            <a:r>
              <a:rPr lang="en-US" sz="1800" b="1" dirty="0">
                <a:latin typeface="Verdana" pitchFamily="-112" charset="0"/>
              </a:rPr>
              <a:t>Outstanding CPARS Ratings (Cage Code 324Z5)</a:t>
            </a:r>
          </a:p>
          <a:p>
            <a:pPr lvl="1" eaLnBrk="1" hangingPunct="1">
              <a:spcAft>
                <a:spcPts val="300"/>
              </a:spcAft>
              <a:buClr>
                <a:srgbClr val="FF0000"/>
              </a:buClr>
              <a:buFont typeface="Wingdings" pitchFamily="-112" charset="2"/>
              <a:buChar char="§"/>
            </a:pPr>
            <a:r>
              <a:rPr lang="en-US" sz="1800" b="1" dirty="0">
                <a:latin typeface="Verdana" pitchFamily="-112" charset="0"/>
              </a:rPr>
              <a:t>3.8m dollar average annual revenue</a:t>
            </a:r>
          </a:p>
          <a:p>
            <a:pPr lvl="1" eaLnBrk="1" hangingPunct="1">
              <a:spcAft>
                <a:spcPts val="300"/>
              </a:spcAft>
              <a:buClr>
                <a:srgbClr val="FF0000"/>
              </a:buClr>
              <a:buFont typeface="Wingdings" pitchFamily="-112" charset="2"/>
              <a:buChar char="§"/>
            </a:pPr>
            <a:r>
              <a:rPr lang="en-US" sz="1800" b="1" dirty="0">
                <a:latin typeface="Verdana" pitchFamily="-112" charset="0"/>
              </a:rPr>
              <a:t>Controlled Growth continues to climb</a:t>
            </a:r>
          </a:p>
          <a:p>
            <a:pPr lvl="1" eaLnBrk="1" hangingPunct="1">
              <a:spcAft>
                <a:spcPts val="300"/>
              </a:spcAft>
              <a:buClr>
                <a:srgbClr val="FF0000"/>
              </a:buClr>
              <a:buFont typeface="Wingdings" pitchFamily="-112" charset="2"/>
              <a:buChar char="§"/>
            </a:pPr>
            <a:r>
              <a:rPr lang="en-US" sz="1800" b="1" dirty="0">
                <a:latin typeface="Verdana" pitchFamily="-112" charset="0"/>
              </a:rPr>
              <a:t>Infrastructure commensurate  with employee growth</a:t>
            </a:r>
          </a:p>
          <a:p>
            <a:pPr lvl="1" eaLnBrk="1" hangingPunct="1">
              <a:spcAft>
                <a:spcPts val="300"/>
              </a:spcAft>
              <a:buClr>
                <a:srgbClr val="FF0000"/>
              </a:buClr>
              <a:buFont typeface="Wingdings" pitchFamily="-112" charset="2"/>
              <a:buChar char="§"/>
            </a:pPr>
            <a:r>
              <a:rPr lang="en-US" sz="1800" b="1" dirty="0">
                <a:latin typeface="Verdana" pitchFamily="-112" charset="0"/>
              </a:rPr>
              <a:t>Centralized management, decentralized operations</a:t>
            </a:r>
          </a:p>
          <a:p>
            <a:pPr lvl="1" eaLnBrk="1" hangingPunct="1">
              <a:spcAft>
                <a:spcPts val="300"/>
              </a:spcAft>
              <a:buClr>
                <a:srgbClr val="FF0000"/>
              </a:buClr>
              <a:buFont typeface="Wingdings" pitchFamily="-112" charset="2"/>
              <a:buChar char="§"/>
            </a:pPr>
            <a:r>
              <a:rPr lang="en-US" sz="1800" b="1" dirty="0">
                <a:latin typeface="Verdana" pitchFamily="-112" charset="0"/>
              </a:rPr>
              <a:t>Quality Service at Competitive Prices</a:t>
            </a:r>
            <a:endParaRPr lang="en-US" sz="1800" dirty="0">
              <a:latin typeface="Verdana" pitchFamily="-112" charset="0"/>
            </a:endParaRP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fld id="{8DE2E4FE-BAB0-481E-9EA3-35BD595FC2C5}" type="slidenum">
              <a:rPr lang="en-US" b="1" smtClean="0"/>
              <a:pPr>
                <a:defRPr/>
              </a:pPr>
              <a:t>28</a:t>
            </a:fld>
            <a:endParaRPr lang="en-US" b="1" dirty="0"/>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27" dur="500"/>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32" dur="500"/>
                                        <p:tgtEl>
                                          <p:spTgt spid="194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37" dur="500"/>
                                        <p:tgtEl>
                                          <p:spTgt spid="1945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9459">
                                            <p:txEl>
                                              <p:pRg st="8" end="8"/>
                                            </p:txEl>
                                          </p:spTgt>
                                        </p:tgtEl>
                                        <p:attrNameLst>
                                          <p:attrName>style.visibility</p:attrName>
                                        </p:attrNameLst>
                                      </p:cBhvr>
                                      <p:to>
                                        <p:strVal val="visible"/>
                                      </p:to>
                                    </p:set>
                                    <p:animEffect transition="in" filter="checkerboard(across)">
                                      <p:cBhvr>
                                        <p:cTn id="42" dur="500"/>
                                        <p:tgtEl>
                                          <p:spTgt spid="1945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9459">
                                            <p:txEl>
                                              <p:pRg st="9" end="9"/>
                                            </p:txEl>
                                          </p:spTgt>
                                        </p:tgtEl>
                                        <p:attrNameLst>
                                          <p:attrName>style.visibility</p:attrName>
                                        </p:attrNameLst>
                                      </p:cBhvr>
                                      <p:to>
                                        <p:strVal val="visible"/>
                                      </p:to>
                                    </p:set>
                                    <p:animEffect transition="in" filter="checkerboard(across)">
                                      <p:cBhvr>
                                        <p:cTn id="47" dur="500"/>
                                        <p:tgtEl>
                                          <p:spTgt spid="1945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9459">
                                            <p:txEl>
                                              <p:pRg st="10" end="10"/>
                                            </p:txEl>
                                          </p:spTgt>
                                        </p:tgtEl>
                                        <p:attrNameLst>
                                          <p:attrName>style.visibility</p:attrName>
                                        </p:attrNameLst>
                                      </p:cBhvr>
                                      <p:to>
                                        <p:strVal val="visible"/>
                                      </p:to>
                                    </p:set>
                                    <p:animEffect transition="in" filter="checkerboard(across)">
                                      <p:cBhvr>
                                        <p:cTn id="52" dur="500"/>
                                        <p:tgtEl>
                                          <p:spTgt spid="1945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459">
                                            <p:txEl>
                                              <p:pRg st="11" end="11"/>
                                            </p:txEl>
                                          </p:spTgt>
                                        </p:tgtEl>
                                        <p:attrNameLst>
                                          <p:attrName>style.visibility</p:attrName>
                                        </p:attrNameLst>
                                      </p:cBhvr>
                                      <p:to>
                                        <p:strVal val="visible"/>
                                      </p:to>
                                    </p:set>
                                    <p:animEffect transition="in" filter="checkerboard(across)">
                                      <p:cBhvr>
                                        <p:cTn id="57" dur="500"/>
                                        <p:tgtEl>
                                          <p:spTgt spid="1945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9459">
                                            <p:txEl>
                                              <p:pRg st="12" end="12"/>
                                            </p:txEl>
                                          </p:spTgt>
                                        </p:tgtEl>
                                        <p:attrNameLst>
                                          <p:attrName>style.visibility</p:attrName>
                                        </p:attrNameLst>
                                      </p:cBhvr>
                                      <p:to>
                                        <p:strVal val="visible"/>
                                      </p:to>
                                    </p:set>
                                    <p:animEffect transition="in" filter="checkerboard(across)">
                                      <p:cBhvr>
                                        <p:cTn id="62" dur="500"/>
                                        <p:tgtEl>
                                          <p:spTgt spid="194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76200" y="1676400"/>
            <a:ext cx="9144000" cy="4876800"/>
          </a:xfrm>
        </p:spPr>
        <p:txBody>
          <a:bodyPr/>
          <a:lstStyle/>
          <a:p>
            <a:pPr algn="ctr" eaLnBrk="1" hangingPunct="1">
              <a:buClr>
                <a:srgbClr val="FF0000"/>
              </a:buClr>
              <a:buNone/>
            </a:pPr>
            <a:r>
              <a:rPr lang="en-US" sz="2000" b="1" dirty="0"/>
              <a:t>       ADJUVANT  CONSULTING INC (ACI)</a:t>
            </a:r>
          </a:p>
          <a:p>
            <a:pPr algn="ctr" eaLnBrk="1" hangingPunct="1">
              <a:buClr>
                <a:srgbClr val="FF0000"/>
              </a:buClr>
              <a:buNone/>
            </a:pPr>
            <a:r>
              <a:rPr lang="en-US" sz="1600" dirty="0">
                <a:latin typeface="Verdana" pitchFamily="-112" charset="0"/>
              </a:rPr>
              <a:t>17 Kings Heath</a:t>
            </a:r>
            <a:br>
              <a:rPr lang="en-US" sz="1600" dirty="0">
                <a:latin typeface="Verdana" pitchFamily="-112" charset="0"/>
              </a:rPr>
            </a:br>
            <a:r>
              <a:rPr lang="en-US" sz="1600" dirty="0">
                <a:latin typeface="Verdana" pitchFamily="-112" charset="0"/>
              </a:rPr>
              <a:t>San Antonio, Texas 78257</a:t>
            </a:r>
            <a:br>
              <a:rPr lang="en-US" sz="1600" dirty="0">
                <a:latin typeface="Verdana" pitchFamily="-112" charset="0"/>
              </a:rPr>
            </a:br>
            <a:r>
              <a:rPr lang="en-US" sz="1600" dirty="0">
                <a:latin typeface="Verdana" pitchFamily="-112" charset="0"/>
              </a:rPr>
              <a:t>210.829.8560</a:t>
            </a:r>
            <a:br>
              <a:rPr lang="en-US" sz="1600" dirty="0">
                <a:latin typeface="Verdana" pitchFamily="-112" charset="0"/>
              </a:rPr>
            </a:br>
            <a:r>
              <a:rPr lang="en-US" sz="1600" dirty="0">
                <a:latin typeface="Verdana" pitchFamily="-112" charset="0"/>
              </a:rPr>
              <a:t>210.417.4110 (fax)</a:t>
            </a:r>
            <a:br>
              <a:rPr lang="en-US" sz="1600" dirty="0">
                <a:latin typeface="Verdana" pitchFamily="-112" charset="0"/>
              </a:rPr>
            </a:br>
            <a:r>
              <a:rPr lang="en-US" sz="1600" dirty="0">
                <a:latin typeface="Verdana" pitchFamily="-112" charset="0"/>
              </a:rPr>
              <a:t>www.ACI-SDVOB.com</a:t>
            </a:r>
          </a:p>
          <a:p>
            <a:pPr eaLnBrk="1" hangingPunct="1">
              <a:buClr>
                <a:srgbClr val="FF0000"/>
              </a:buClr>
              <a:buNone/>
            </a:pPr>
            <a:endParaRPr lang="en-US" sz="1600" dirty="0">
              <a:solidFill>
                <a:srgbClr val="FF0000"/>
              </a:solidFill>
              <a:latin typeface="Verdana" pitchFamily="-112" charset="0"/>
            </a:endParaRPr>
          </a:p>
          <a:p>
            <a:pPr eaLnBrk="1" hangingPunct="1">
              <a:buClr>
                <a:srgbClr val="FF0000"/>
              </a:buClr>
              <a:buNone/>
            </a:pPr>
            <a:r>
              <a:rPr lang="en-US" sz="1600" b="1" dirty="0">
                <a:latin typeface="Verdana" pitchFamily="-112" charset="0"/>
              </a:rPr>
              <a:t>Fred Casillas				              T. Nick Meyer</a:t>
            </a:r>
            <a:endParaRPr lang="en-US" sz="1600" dirty="0">
              <a:latin typeface="Verdana" pitchFamily="-112" charset="0"/>
            </a:endParaRPr>
          </a:p>
          <a:p>
            <a:pPr eaLnBrk="1" hangingPunct="1">
              <a:buClr>
                <a:srgbClr val="FF0000"/>
              </a:buClr>
              <a:buNone/>
            </a:pPr>
            <a:r>
              <a:rPr lang="en-US" sz="1600" dirty="0">
                <a:latin typeface="Verdana" pitchFamily="-112" charset="0"/>
              </a:rPr>
              <a:t>President and Owner				 President of Operations</a:t>
            </a:r>
          </a:p>
          <a:p>
            <a:pPr eaLnBrk="1" hangingPunct="1">
              <a:buClr>
                <a:srgbClr val="FF0000"/>
              </a:buClr>
              <a:buNone/>
            </a:pPr>
            <a:r>
              <a:rPr lang="en-US" sz="1600" dirty="0">
                <a:latin typeface="Verdana" pitchFamily="-112" charset="0"/>
              </a:rPr>
              <a:t>210.829.8560 Office			   	 210.829.8560 Office</a:t>
            </a:r>
          </a:p>
          <a:p>
            <a:pPr eaLnBrk="1" hangingPunct="1">
              <a:buClr>
                <a:srgbClr val="FF0000"/>
              </a:buClr>
              <a:buNone/>
            </a:pPr>
            <a:r>
              <a:rPr lang="en-US" sz="1600" u="sng" dirty="0">
                <a:latin typeface="Verdana" pitchFamily="-112" charset="0"/>
              </a:rPr>
              <a:t>Fred.Casillas@aci-sdvob.com</a:t>
            </a:r>
            <a:r>
              <a:rPr lang="en-US" sz="1600" dirty="0">
                <a:latin typeface="Verdana" pitchFamily="-112" charset="0"/>
              </a:rPr>
              <a:t>		            	 210.882.6364 Cell Phone</a:t>
            </a:r>
            <a:br>
              <a:rPr lang="en-US" sz="1600" dirty="0">
                <a:latin typeface="Verdana" pitchFamily="-112" charset="0"/>
              </a:rPr>
            </a:br>
            <a:r>
              <a:rPr lang="en-US" sz="1600" dirty="0">
                <a:latin typeface="Verdana" pitchFamily="-112" charset="0"/>
              </a:rPr>
              <a:t>		  			  	 </a:t>
            </a:r>
            <a:r>
              <a:rPr lang="en-US" sz="1600" u="sng" dirty="0">
                <a:latin typeface="Verdana" pitchFamily="-112" charset="0"/>
              </a:rPr>
              <a:t>TNick.Meyer@aci-sdvob.com</a:t>
            </a:r>
          </a:p>
          <a:p>
            <a:pPr algn="ctr" eaLnBrk="1" hangingPunct="1">
              <a:buClr>
                <a:srgbClr val="FF0000"/>
              </a:buClr>
              <a:buNone/>
            </a:pPr>
            <a:endParaRPr lang="en-US" sz="1600" u="sng" dirty="0">
              <a:latin typeface="Verdana" pitchFamily="-112" charset="0"/>
            </a:endParaRPr>
          </a:p>
          <a:p>
            <a:pPr eaLnBrk="1" hangingPunct="1">
              <a:buClr>
                <a:srgbClr val="FF0000"/>
              </a:buClr>
              <a:buNone/>
            </a:pPr>
            <a:r>
              <a:rPr lang="en-US" sz="1600" b="1" dirty="0">
                <a:latin typeface="Verdana" pitchFamily="-112" charset="0"/>
              </a:rPr>
              <a:t>Joe Villalobos</a:t>
            </a:r>
          </a:p>
          <a:p>
            <a:pPr eaLnBrk="1" hangingPunct="1">
              <a:buClr>
                <a:srgbClr val="FF0000"/>
              </a:buClr>
              <a:buNone/>
            </a:pPr>
            <a:r>
              <a:rPr lang="en-US" sz="1600" dirty="0">
                <a:latin typeface="Verdana" pitchFamily="-112" charset="0"/>
              </a:rPr>
              <a:t>Director of Professional Staffing Services</a:t>
            </a:r>
          </a:p>
          <a:p>
            <a:pPr eaLnBrk="1" hangingPunct="1">
              <a:buClr>
                <a:srgbClr val="FF0000"/>
              </a:buClr>
              <a:buNone/>
            </a:pPr>
            <a:r>
              <a:rPr lang="en-US" sz="1600" dirty="0">
                <a:latin typeface="Verdana" pitchFamily="-112" charset="0"/>
              </a:rPr>
              <a:t>210.771.5058</a:t>
            </a:r>
          </a:p>
          <a:p>
            <a:pPr eaLnBrk="1" hangingPunct="1">
              <a:buClr>
                <a:srgbClr val="FF0000"/>
              </a:buClr>
              <a:buNone/>
            </a:pPr>
            <a:r>
              <a:rPr lang="en-US" sz="1600" u="sng" dirty="0">
                <a:latin typeface="Verdana" pitchFamily="-112" charset="0"/>
              </a:rPr>
              <a:t>Joe.Villalobos@aci-sdvob.com</a:t>
            </a:r>
          </a:p>
          <a:p>
            <a:pPr algn="ctr" eaLnBrk="1" hangingPunct="1">
              <a:buClr>
                <a:srgbClr val="FF0000"/>
              </a:buClr>
              <a:buNone/>
            </a:pPr>
            <a:endParaRPr lang="en-US" sz="1600" b="1" dirty="0">
              <a:solidFill>
                <a:srgbClr val="FF0000"/>
              </a:solidFill>
              <a:latin typeface="Verdana" pitchFamily="-112" charset="0"/>
            </a:endParaRPr>
          </a:p>
          <a:p>
            <a:pPr eaLnBrk="1" hangingPunct="1">
              <a:buClr>
                <a:srgbClr val="FF0000"/>
              </a:buClr>
              <a:buFont typeface="Wingdings" pitchFamily="-112" charset="2"/>
              <a:buNone/>
            </a:pPr>
            <a:endParaRPr lang="en-US" sz="1600" dirty="0">
              <a:latin typeface="Verdana" pitchFamily="-112" charset="0"/>
            </a:endParaRPr>
          </a:p>
        </p:txBody>
      </p:sp>
      <p:sp>
        <p:nvSpPr>
          <p:cNvPr id="11268"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1269"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1277"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6" name="Slide Number Placeholder 15"/>
          <p:cNvSpPr>
            <a:spLocks noGrp="1"/>
          </p:cNvSpPr>
          <p:nvPr>
            <p:ph type="sldNum" sz="quarter" idx="12"/>
          </p:nvPr>
        </p:nvSpPr>
        <p:spPr/>
        <p:txBody>
          <a:bodyPr/>
          <a:lstStyle/>
          <a:p>
            <a:pPr>
              <a:defRPr/>
            </a:pPr>
            <a:fld id="{8DE2E4FE-BAB0-481E-9EA3-35BD595FC2C5}" type="slidenum">
              <a:rPr lang="en-US" smtClean="0"/>
              <a:pPr>
                <a:defRPr/>
              </a:pPr>
              <a:t>29</a:t>
            </a:fld>
            <a:endParaRPr lang="en-US" dirty="0"/>
          </a:p>
        </p:txBody>
      </p:sp>
      <p:sp>
        <p:nvSpPr>
          <p:cNvPr id="18" name="Rectangle 17"/>
          <p:cNvSpPr>
            <a:spLocks noChangeArrowheads="1"/>
          </p:cNvSpPr>
          <p:nvPr/>
        </p:nvSpPr>
        <p:spPr bwMode="auto">
          <a:xfrm>
            <a:off x="76200" y="1143000"/>
            <a:ext cx="8001000" cy="838200"/>
          </a:xfrm>
          <a:prstGeom prst="rect">
            <a:avLst/>
          </a:prstGeom>
          <a:noFill/>
          <a:ln w="9525">
            <a:noFill/>
            <a:miter lim="800000"/>
            <a:headEnd/>
            <a:tailEnd/>
          </a:ln>
        </p:spPr>
        <p:txBody>
          <a:bodyPr/>
          <a:lstStyle/>
          <a:p>
            <a:pPr marL="342900" indent="-342900">
              <a:buNone/>
            </a:pPr>
            <a:r>
              <a:rPr lang="en-US" sz="2400" b="1" dirty="0"/>
              <a:t>Points of Contact:</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 calcmode="lin" valueType="num">
                                      <p:cBhvr additive="base">
                                        <p:cTn id="17"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 calcmode="lin" valueType="num">
                                      <p:cBhvr additive="base">
                                        <p:cTn id="23"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 calcmode="lin" valueType="num">
                                      <p:cBhvr additive="base">
                                        <p:cTn id="29"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 calcmode="lin" valueType="num">
                                      <p:cBhvr additive="base">
                                        <p:cTn id="35"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59">
                                            <p:txEl>
                                              <p:pRg st="8" end="8"/>
                                            </p:txEl>
                                          </p:spTgt>
                                        </p:tgtEl>
                                        <p:attrNameLst>
                                          <p:attrName>style.visibility</p:attrName>
                                        </p:attrNameLst>
                                      </p:cBhvr>
                                      <p:to>
                                        <p:strVal val="visible"/>
                                      </p:to>
                                    </p:set>
                                    <p:anim calcmode="lin" valueType="num">
                                      <p:cBhvr additive="base">
                                        <p:cTn id="41" dur="500" fill="hold"/>
                                        <p:tgtEl>
                                          <p:spTgt spid="1945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459">
                                            <p:txEl>
                                              <p:pRg st="9" end="9"/>
                                            </p:txEl>
                                          </p:spTgt>
                                        </p:tgtEl>
                                        <p:attrNameLst>
                                          <p:attrName>style.visibility</p:attrName>
                                        </p:attrNameLst>
                                      </p:cBhvr>
                                      <p:to>
                                        <p:strVal val="visible"/>
                                      </p:to>
                                    </p:set>
                                    <p:anim calcmode="lin" valueType="num">
                                      <p:cBhvr additive="base">
                                        <p:cTn id="47" dur="500" fill="hold"/>
                                        <p:tgtEl>
                                          <p:spTgt spid="1945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4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459">
                                            <p:txEl>
                                              <p:pRg st="10" end="10"/>
                                            </p:txEl>
                                          </p:spTgt>
                                        </p:tgtEl>
                                        <p:attrNameLst>
                                          <p:attrName>style.visibility</p:attrName>
                                        </p:attrNameLst>
                                      </p:cBhvr>
                                      <p:to>
                                        <p:strVal val="visible"/>
                                      </p:to>
                                    </p:set>
                                    <p:anim calcmode="lin" valueType="num">
                                      <p:cBhvr additive="base">
                                        <p:cTn id="53" dur="500" fill="hold"/>
                                        <p:tgtEl>
                                          <p:spTgt spid="19459">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4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459">
                                            <p:txEl>
                                              <p:pRg st="11" end="11"/>
                                            </p:txEl>
                                          </p:spTgt>
                                        </p:tgtEl>
                                        <p:attrNameLst>
                                          <p:attrName>style.visibility</p:attrName>
                                        </p:attrNameLst>
                                      </p:cBhvr>
                                      <p:to>
                                        <p:strVal val="visible"/>
                                      </p:to>
                                    </p:set>
                                    <p:anim calcmode="lin" valueType="num">
                                      <p:cBhvr additive="base">
                                        <p:cTn id="59" dur="500" fill="hold"/>
                                        <p:tgtEl>
                                          <p:spTgt spid="19459">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45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0-#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1219200"/>
            <a:ext cx="9144000" cy="5181600"/>
          </a:xfrm>
        </p:spPr>
        <p:txBody>
          <a:bodyPr/>
          <a:lstStyle/>
          <a:p>
            <a:pPr eaLnBrk="1" hangingPunct="1">
              <a:buClr>
                <a:srgbClr val="FF0000"/>
              </a:buClr>
              <a:buFont typeface="Wingdings" pitchFamily="-112" charset="2"/>
              <a:buChar char="§"/>
            </a:pPr>
            <a:r>
              <a:rPr lang="en-US" sz="2400" b="1" dirty="0">
                <a:latin typeface="Verdana" pitchFamily="34" charset="0"/>
                <a:ea typeface="Verdana" pitchFamily="34" charset="0"/>
                <a:cs typeface="Verdana" pitchFamily="34" charset="0"/>
              </a:rPr>
              <a:t>Corporate Summary</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Business name: Adjuvant Consulting Inc</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Address: 17 Kings Heath, San Antonio TX 78257</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CEO &amp; Owner: Fred Casillas</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Point of contact: T. Nick Meyer, President of Operations</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Telephone number: 210-882-6364</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Cage code: 324Z5 </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Size and socio-economic designations: Small Business &amp; SDVOB</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Registered NAICS codes: 541511, 541512, 541513, 541519: </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Facility clearance status: Secret</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Previous STARS II IDIQ Holder – Successfully Completed All Contracts</a:t>
            </a:r>
          </a:p>
          <a:p>
            <a:pPr lvl="2" eaLnBrk="1" hangingPunct="1">
              <a:spcAft>
                <a:spcPts val="300"/>
              </a:spcAft>
              <a:buClr>
                <a:srgbClr val="FF0000"/>
              </a:buClr>
              <a:buFont typeface="Wingdings" pitchFamily="-112" charset="2"/>
              <a:buChar char="§"/>
            </a:pPr>
            <a:r>
              <a:rPr lang="en-US" sz="1600" dirty="0">
                <a:latin typeface="Verdana" panose="020B0604030504040204" pitchFamily="34" charset="0"/>
                <a:ea typeface="Verdana" panose="020B0604030504040204" pitchFamily="34" charset="0"/>
                <a:cs typeface="Verdana" panose="020B0604030504040204" pitchFamily="34" charset="0"/>
              </a:rPr>
              <a:t>Over 14m in revenue since 2013 on this vehicle</a:t>
            </a:r>
          </a:p>
          <a:p>
            <a:pPr lvl="1" eaLnBrk="1" hangingPunct="1">
              <a:spcAft>
                <a:spcPts val="300"/>
              </a:spcAft>
              <a:buClr>
                <a:srgbClr val="FF0000"/>
              </a:buClr>
              <a:buFont typeface="Wingdings" pitchFamily="-112" charset="2"/>
              <a:buChar char="§"/>
            </a:pPr>
            <a:r>
              <a:rPr lang="en-US" sz="2000" dirty="0">
                <a:latin typeface="Verdana" panose="020B0604030504040204" pitchFamily="34" charset="0"/>
                <a:ea typeface="Verdana" panose="020B0604030504040204" pitchFamily="34" charset="0"/>
                <a:cs typeface="Verdana" panose="020B0604030504040204" pitchFamily="34" charset="0"/>
              </a:rPr>
              <a:t>STARS III IDIQ Holder through the VOICE Joint Venture</a:t>
            </a: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fld id="{8DE2E4FE-BAB0-481E-9EA3-35BD595FC2C5}" type="slidenum">
              <a:rPr lang="en-US" b="1" smtClean="0"/>
              <a:pPr>
                <a:defRPr/>
              </a:pPr>
              <a:t>3</a:t>
            </a:fld>
            <a:endParaRPr lang="en-US" b="1" dirty="0"/>
          </a:p>
        </p:txBody>
      </p:sp>
    </p:spTree>
    <p:extLst>
      <p:ext uri="{BB962C8B-B14F-4D97-AF65-F5344CB8AC3E}">
        <p14:creationId xmlns:p14="http://schemas.microsoft.com/office/powerpoint/2010/main" val="112182142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C3AF-6AAE-B7F4-F855-7E3AC9E9B465}"/>
              </a:ext>
            </a:extLst>
          </p:cNvPr>
          <p:cNvSpPr>
            <a:spLocks noGrp="1"/>
          </p:cNvSpPr>
          <p:nvPr>
            <p:ph type="title"/>
          </p:nvPr>
        </p:nvSpPr>
        <p:spPr>
          <a:xfrm>
            <a:off x="457200" y="609600"/>
            <a:ext cx="8077200" cy="1143000"/>
          </a:xfrm>
        </p:spPr>
        <p:txBody>
          <a:bodyPr/>
          <a:lstStyle/>
          <a:p>
            <a:r>
              <a:rPr lang="en-US" dirty="0"/>
              <a:t>Adjuvant’s Texas HUB Certificate</a:t>
            </a:r>
          </a:p>
        </p:txBody>
      </p:sp>
      <p:sp>
        <p:nvSpPr>
          <p:cNvPr id="4" name="Slide Number Placeholder 3">
            <a:extLst>
              <a:ext uri="{FF2B5EF4-FFF2-40B4-BE49-F238E27FC236}">
                <a16:creationId xmlns:a16="http://schemas.microsoft.com/office/drawing/2014/main" id="{FBF16230-1A20-91EB-811D-0ACAB7B56975}"/>
              </a:ext>
            </a:extLst>
          </p:cNvPr>
          <p:cNvSpPr>
            <a:spLocks noGrp="1"/>
          </p:cNvSpPr>
          <p:nvPr>
            <p:ph type="sldNum" sz="quarter" idx="12"/>
          </p:nvPr>
        </p:nvSpPr>
        <p:spPr/>
        <p:txBody>
          <a:bodyPr/>
          <a:lstStyle/>
          <a:p>
            <a:pPr>
              <a:defRPr/>
            </a:pPr>
            <a:fld id="{8DE2E4FE-BAB0-481E-9EA3-35BD595FC2C5}" type="slidenum">
              <a:rPr lang="en-US" smtClean="0"/>
              <a:pPr>
                <a:defRPr/>
              </a:pPr>
              <a:t>30</a:t>
            </a:fld>
            <a:endParaRPr lang="en-US" dirty="0"/>
          </a:p>
        </p:txBody>
      </p:sp>
      <p:pic>
        <p:nvPicPr>
          <p:cNvPr id="6" name="Picture 5">
            <a:extLst>
              <a:ext uri="{FF2B5EF4-FFF2-40B4-BE49-F238E27FC236}">
                <a16:creationId xmlns:a16="http://schemas.microsoft.com/office/drawing/2014/main" id="{AB964CCB-0B07-E568-729B-DA8E77836728}"/>
              </a:ext>
            </a:extLst>
          </p:cNvPr>
          <p:cNvPicPr>
            <a:picLocks noChangeAspect="1"/>
          </p:cNvPicPr>
          <p:nvPr/>
        </p:nvPicPr>
        <p:blipFill>
          <a:blip r:embed="rId2"/>
          <a:stretch>
            <a:fillRect/>
          </a:stretch>
        </p:blipFill>
        <p:spPr>
          <a:xfrm>
            <a:off x="838200" y="1513533"/>
            <a:ext cx="7620000" cy="5222933"/>
          </a:xfrm>
          <a:prstGeom prst="rect">
            <a:avLst/>
          </a:prstGeom>
        </p:spPr>
      </p:pic>
    </p:spTree>
    <p:extLst>
      <p:ext uri="{BB962C8B-B14F-4D97-AF65-F5344CB8AC3E}">
        <p14:creationId xmlns:p14="http://schemas.microsoft.com/office/powerpoint/2010/main" val="780446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D3F3B-05D1-5EDB-9AB3-D57A274A7625}"/>
              </a:ext>
            </a:extLst>
          </p:cNvPr>
          <p:cNvSpPr>
            <a:spLocks noGrp="1"/>
          </p:cNvSpPr>
          <p:nvPr>
            <p:ph type="sldNum" sz="quarter" idx="12"/>
          </p:nvPr>
        </p:nvSpPr>
        <p:spPr/>
        <p:txBody>
          <a:bodyPr/>
          <a:lstStyle/>
          <a:p>
            <a:pPr>
              <a:defRPr/>
            </a:pPr>
            <a:fld id="{8DE2E4FE-BAB0-481E-9EA3-35BD595FC2C5}" type="slidenum">
              <a:rPr lang="en-US" smtClean="0"/>
              <a:pPr>
                <a:defRPr/>
              </a:pPr>
              <a:t>31</a:t>
            </a:fld>
            <a:endParaRPr lang="en-US" dirty="0"/>
          </a:p>
        </p:txBody>
      </p:sp>
      <p:pic>
        <p:nvPicPr>
          <p:cNvPr id="6" name="Picture 5">
            <a:extLst>
              <a:ext uri="{FF2B5EF4-FFF2-40B4-BE49-F238E27FC236}">
                <a16:creationId xmlns:a16="http://schemas.microsoft.com/office/drawing/2014/main" id="{79C95343-401E-9623-832D-6B1DF6C93E8A}"/>
              </a:ext>
            </a:extLst>
          </p:cNvPr>
          <p:cNvPicPr>
            <a:picLocks noChangeAspect="1"/>
          </p:cNvPicPr>
          <p:nvPr/>
        </p:nvPicPr>
        <p:blipFill>
          <a:blip r:embed="rId2"/>
          <a:stretch>
            <a:fillRect/>
          </a:stretch>
        </p:blipFill>
        <p:spPr>
          <a:xfrm>
            <a:off x="838200" y="0"/>
            <a:ext cx="6763667" cy="6858000"/>
          </a:xfrm>
          <a:prstGeom prst="rect">
            <a:avLst/>
          </a:prstGeom>
        </p:spPr>
      </p:pic>
    </p:spTree>
    <p:extLst>
      <p:ext uri="{BB962C8B-B14F-4D97-AF65-F5344CB8AC3E}">
        <p14:creationId xmlns:p14="http://schemas.microsoft.com/office/powerpoint/2010/main" val="8461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0FE25-9867-00D8-B61A-47B5D669A778}"/>
              </a:ext>
            </a:extLst>
          </p:cNvPr>
          <p:cNvSpPr>
            <a:spLocks noGrp="1"/>
          </p:cNvSpPr>
          <p:nvPr>
            <p:ph type="sldNum" sz="quarter" idx="12"/>
          </p:nvPr>
        </p:nvSpPr>
        <p:spPr/>
        <p:txBody>
          <a:bodyPr/>
          <a:lstStyle/>
          <a:p>
            <a:pPr>
              <a:defRPr/>
            </a:pPr>
            <a:fld id="{8DE2E4FE-BAB0-481E-9EA3-35BD595FC2C5}" type="slidenum">
              <a:rPr lang="en-US" smtClean="0"/>
              <a:pPr>
                <a:defRPr/>
              </a:pPr>
              <a:t>32</a:t>
            </a:fld>
            <a:endParaRPr lang="en-US" dirty="0"/>
          </a:p>
        </p:txBody>
      </p:sp>
      <p:pic>
        <p:nvPicPr>
          <p:cNvPr id="6" name="Picture 5">
            <a:extLst>
              <a:ext uri="{FF2B5EF4-FFF2-40B4-BE49-F238E27FC236}">
                <a16:creationId xmlns:a16="http://schemas.microsoft.com/office/drawing/2014/main" id="{927363E4-9F43-A681-9EA8-304483C21C0A}"/>
              </a:ext>
            </a:extLst>
          </p:cNvPr>
          <p:cNvPicPr>
            <a:picLocks noChangeAspect="1"/>
          </p:cNvPicPr>
          <p:nvPr/>
        </p:nvPicPr>
        <p:blipFill>
          <a:blip r:embed="rId2"/>
          <a:stretch>
            <a:fillRect/>
          </a:stretch>
        </p:blipFill>
        <p:spPr>
          <a:xfrm>
            <a:off x="914400" y="180975"/>
            <a:ext cx="6829425" cy="6496050"/>
          </a:xfrm>
          <a:prstGeom prst="rect">
            <a:avLst/>
          </a:prstGeom>
        </p:spPr>
      </p:pic>
    </p:spTree>
    <p:extLst>
      <p:ext uri="{BB962C8B-B14F-4D97-AF65-F5344CB8AC3E}">
        <p14:creationId xmlns:p14="http://schemas.microsoft.com/office/powerpoint/2010/main" val="181828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1371600"/>
            <a:ext cx="8763000" cy="5181600"/>
          </a:xfrm>
        </p:spPr>
        <p:txBody>
          <a:bodyPr/>
          <a:lstStyle/>
          <a:p>
            <a:pPr eaLnBrk="1" hangingPunct="1">
              <a:buClr>
                <a:srgbClr val="FF0000"/>
              </a:buClr>
              <a:buFont typeface="Wingdings" pitchFamily="-112" charset="2"/>
              <a:buChar char="§"/>
            </a:pPr>
            <a:r>
              <a:rPr lang="en-US" sz="2000" b="1" dirty="0">
                <a:latin typeface="Verdana" pitchFamily="34" charset="0"/>
                <a:ea typeface="Verdana" pitchFamily="34" charset="0"/>
                <a:cs typeface="Verdana" pitchFamily="34" charset="0"/>
              </a:rPr>
              <a:t>Corporate Summary</a:t>
            </a:r>
          </a:p>
          <a:p>
            <a:pPr lvl="1" eaLnBrk="1" hangingPunct="1">
              <a:spcAft>
                <a:spcPts val="300"/>
              </a:spcAft>
              <a:buClr>
                <a:srgbClr val="FF0000"/>
              </a:buClr>
              <a:buFont typeface="Wingdings" pitchFamily="-112" charset="2"/>
              <a:buChar char="§"/>
            </a:pPr>
            <a:r>
              <a:rPr lang="en-US" sz="1800" b="1" dirty="0">
                <a:latin typeface="Verdana" pitchFamily="-112" charset="0"/>
              </a:rPr>
              <a:t>Founded in 2005 based on the values of Experience,  Integrity, and Innovation</a:t>
            </a:r>
          </a:p>
          <a:p>
            <a:pPr lvl="1" eaLnBrk="1" hangingPunct="1">
              <a:spcAft>
                <a:spcPts val="300"/>
              </a:spcAft>
              <a:buClr>
                <a:srgbClr val="FF0000"/>
              </a:buClr>
              <a:buFont typeface="Wingdings" pitchFamily="-112" charset="2"/>
              <a:buChar char="§"/>
            </a:pPr>
            <a:r>
              <a:rPr lang="en-US" sz="1800" b="1" dirty="0">
                <a:latin typeface="Verdana" pitchFamily="-112" charset="0"/>
              </a:rPr>
              <a:t>Successfully Graduated 8(a) July of 2016</a:t>
            </a:r>
          </a:p>
          <a:p>
            <a:pPr lvl="1" eaLnBrk="1" hangingPunct="1">
              <a:spcAft>
                <a:spcPts val="300"/>
              </a:spcAft>
              <a:buClr>
                <a:srgbClr val="FF0000"/>
              </a:buClr>
              <a:buFont typeface="Wingdings" pitchFamily="-112" charset="2"/>
              <a:buChar char="§"/>
            </a:pPr>
            <a:r>
              <a:rPr lang="en-US" sz="1800" b="1" dirty="0">
                <a:latin typeface="Verdana" pitchFamily="-112" charset="0"/>
              </a:rPr>
              <a:t>Veteran Administration certified Service Disabled Veteran Owned Business (SDVOSB), 2010</a:t>
            </a:r>
          </a:p>
          <a:p>
            <a:pPr lvl="1" eaLnBrk="1" hangingPunct="1">
              <a:spcAft>
                <a:spcPts val="300"/>
              </a:spcAft>
              <a:buClr>
                <a:srgbClr val="FF0000"/>
              </a:buClr>
              <a:buFont typeface="Wingdings" pitchFamily="-112" charset="2"/>
              <a:buChar char="§"/>
            </a:pPr>
            <a:r>
              <a:rPr lang="en-US" sz="1800" b="1" dirty="0">
                <a:latin typeface="Verdana" pitchFamily="-112" charset="0"/>
              </a:rPr>
              <a:t>Primary NAICS codes</a:t>
            </a:r>
          </a:p>
          <a:p>
            <a:pPr lvl="2" eaLnBrk="1" hangingPunct="1">
              <a:spcAft>
                <a:spcPts val="300"/>
              </a:spcAft>
              <a:buClr>
                <a:srgbClr val="FF0000"/>
              </a:buClr>
              <a:buFont typeface="Wingdings" pitchFamily="-112" charset="2"/>
              <a:buChar char="§"/>
            </a:pPr>
            <a:r>
              <a:rPr lang="en-US" sz="1400" b="1" dirty="0">
                <a:latin typeface="Verdana" pitchFamily="-112" charset="0"/>
              </a:rPr>
              <a:t>541511:  Custom Computer Programming </a:t>
            </a:r>
          </a:p>
          <a:p>
            <a:pPr lvl="2" eaLnBrk="1" hangingPunct="1">
              <a:spcAft>
                <a:spcPts val="300"/>
              </a:spcAft>
              <a:buClr>
                <a:srgbClr val="FF0000"/>
              </a:buClr>
              <a:buFont typeface="Wingdings" pitchFamily="-112" charset="2"/>
              <a:buChar char="§"/>
            </a:pPr>
            <a:r>
              <a:rPr lang="en-US" sz="1400" b="1" dirty="0">
                <a:latin typeface="Verdana" pitchFamily="-112" charset="0"/>
              </a:rPr>
              <a:t>541512:  Computer Systems Design</a:t>
            </a:r>
          </a:p>
          <a:p>
            <a:pPr lvl="2" eaLnBrk="1" hangingPunct="1">
              <a:spcAft>
                <a:spcPts val="300"/>
              </a:spcAft>
              <a:buClr>
                <a:srgbClr val="FF0000"/>
              </a:buClr>
              <a:buFont typeface="Wingdings" pitchFamily="-112" charset="2"/>
              <a:buChar char="§"/>
            </a:pPr>
            <a:r>
              <a:rPr lang="en-US" sz="1400" b="1" dirty="0">
                <a:latin typeface="Verdana" pitchFamily="-112" charset="0"/>
              </a:rPr>
              <a:t>541513:  Facilities support services, computer systems or data processing</a:t>
            </a:r>
          </a:p>
          <a:p>
            <a:pPr lvl="2" eaLnBrk="1" hangingPunct="1">
              <a:spcAft>
                <a:spcPts val="300"/>
              </a:spcAft>
              <a:buClr>
                <a:srgbClr val="FF0000"/>
              </a:buClr>
              <a:buFont typeface="Wingdings" pitchFamily="-112" charset="2"/>
              <a:buChar char="§"/>
            </a:pPr>
            <a:r>
              <a:rPr lang="en-US" sz="1400" b="1" dirty="0">
                <a:latin typeface="Verdana" pitchFamily="-112" charset="0"/>
              </a:rPr>
              <a:t>541519:  Other computer related services</a:t>
            </a:r>
          </a:p>
          <a:p>
            <a:pPr lvl="1" eaLnBrk="1" hangingPunct="1">
              <a:spcAft>
                <a:spcPts val="300"/>
              </a:spcAft>
              <a:buClr>
                <a:srgbClr val="FF0000"/>
              </a:buClr>
              <a:buFont typeface="Wingdings" pitchFamily="-112" charset="2"/>
              <a:buChar char="§"/>
            </a:pPr>
            <a:r>
              <a:rPr lang="en-US" sz="1800" b="1" dirty="0">
                <a:latin typeface="Verdana" pitchFamily="-112" charset="0"/>
              </a:rPr>
              <a:t>DUNS: </a:t>
            </a:r>
            <a:r>
              <a:rPr lang="fr-FR" sz="1800" b="1" dirty="0">
                <a:latin typeface="Verdana" pitchFamily="34" charset="0"/>
                <a:ea typeface="Verdana" pitchFamily="34" charset="0"/>
                <a:cs typeface="Verdana" pitchFamily="34" charset="0"/>
              </a:rPr>
              <a:t>168458110</a:t>
            </a:r>
          </a:p>
          <a:p>
            <a:pPr lvl="1" eaLnBrk="1" hangingPunct="1">
              <a:spcAft>
                <a:spcPts val="300"/>
              </a:spcAft>
              <a:buClr>
                <a:srgbClr val="FF0000"/>
              </a:buClr>
              <a:buFont typeface="Wingdings" pitchFamily="-112" charset="2"/>
              <a:buChar char="§"/>
            </a:pPr>
            <a:r>
              <a:rPr lang="fr-FR" sz="1800" b="1" dirty="0">
                <a:latin typeface="Verdana" pitchFamily="34" charset="0"/>
                <a:ea typeface="Verdana" pitchFamily="34" charset="0"/>
                <a:cs typeface="Verdana" pitchFamily="34" charset="0"/>
              </a:rPr>
              <a:t>ESC19 – </a:t>
            </a:r>
            <a:r>
              <a:rPr lang="fr-FR" sz="1800" b="1" dirty="0" err="1">
                <a:latin typeface="Verdana" pitchFamily="34" charset="0"/>
                <a:ea typeface="Verdana" pitchFamily="34" charset="0"/>
                <a:cs typeface="Verdana" pitchFamily="34" charset="0"/>
              </a:rPr>
              <a:t>Awarded</a:t>
            </a:r>
            <a:r>
              <a:rPr lang="fr-FR" sz="1800" b="1" dirty="0">
                <a:latin typeface="Verdana" pitchFamily="34" charset="0"/>
                <a:ea typeface="Verdana" pitchFamily="34" charset="0"/>
                <a:cs typeface="Verdana" pitchFamily="34" charset="0"/>
              </a:rPr>
              <a:t> a </a:t>
            </a:r>
            <a:r>
              <a:rPr lang="en-US" sz="1800" b="1" dirty="0">
                <a:latin typeface="Verdana" pitchFamily="34" charset="0"/>
                <a:ea typeface="Verdana" pitchFamily="34" charset="0"/>
                <a:cs typeface="Verdana" pitchFamily="34" charset="0"/>
              </a:rPr>
              <a:t>Consulting, Contracted Services, Staff Development &amp; Related (Supplemental) – ESC Region 19 Allied States Cooperative</a:t>
            </a:r>
          </a:p>
          <a:p>
            <a:pPr lvl="1" eaLnBrk="1" hangingPunct="1">
              <a:spcAft>
                <a:spcPts val="300"/>
              </a:spcAft>
              <a:buClr>
                <a:srgbClr val="FF0000"/>
              </a:buClr>
              <a:buFont typeface="Wingdings" pitchFamily="-112" charset="2"/>
              <a:buChar char="§"/>
            </a:pPr>
            <a:r>
              <a:rPr lang="en-US" sz="1800" b="1" dirty="0">
                <a:latin typeface="Verdana" pitchFamily="34" charset="0"/>
                <a:ea typeface="Verdana" pitchFamily="34" charset="0"/>
                <a:cs typeface="Verdana" pitchFamily="34" charset="0"/>
              </a:rPr>
              <a:t>Certified Histrionically Underutilized Business (HUB)</a:t>
            </a:r>
          </a:p>
          <a:p>
            <a:pPr lvl="2" eaLnBrk="1" hangingPunct="1">
              <a:spcAft>
                <a:spcPts val="300"/>
              </a:spcAft>
              <a:buClr>
                <a:srgbClr val="FF0000"/>
              </a:buClr>
              <a:buFont typeface="Wingdings" pitchFamily="-112" charset="2"/>
              <a:buChar char="§"/>
            </a:pPr>
            <a:r>
              <a:rPr lang="en-US" sz="1400" b="1" dirty="0">
                <a:latin typeface="Verdana" pitchFamily="34" charset="0"/>
                <a:ea typeface="Verdana" pitchFamily="34" charset="0"/>
                <a:cs typeface="Verdana" pitchFamily="34" charset="0"/>
              </a:rPr>
              <a:t>Certificate/VID Number 1202687642000</a:t>
            </a:r>
            <a:endParaRPr lang="fr-FR" sz="1400" b="1" dirty="0">
              <a:latin typeface="Verdana" pitchFamily="34" charset="0"/>
              <a:ea typeface="Verdana" pitchFamily="34" charset="0"/>
              <a:cs typeface="Verdana" pitchFamily="34" charset="0"/>
            </a:endParaRPr>
          </a:p>
        </p:txBody>
      </p:sp>
      <p:sp>
        <p:nvSpPr>
          <p:cNvPr id="13316" name="Text Box 4"/>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13317" name="Text Box 6"/>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13320"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endParaRPr lang="en-US" b="1" dirty="0">
              <a:latin typeface="Times New Roman" pitchFamily="-112" charset="0"/>
            </a:endParaRPr>
          </a:p>
        </p:txBody>
      </p:sp>
      <p:sp>
        <p:nvSpPr>
          <p:cNvPr id="10" name="Slide Number Placeholder 9"/>
          <p:cNvSpPr>
            <a:spLocks noGrp="1"/>
          </p:cNvSpPr>
          <p:nvPr>
            <p:ph type="sldNum" sz="quarter" idx="12"/>
          </p:nvPr>
        </p:nvSpPr>
        <p:spPr/>
        <p:txBody>
          <a:bodyPr/>
          <a:lstStyle/>
          <a:p>
            <a:pPr>
              <a:defRPr/>
            </a:pPr>
            <a:endParaRPr lang="en-US" b="1" dirty="0"/>
          </a:p>
          <a:p>
            <a:pPr>
              <a:defRPr/>
            </a:pPr>
            <a:fld id="{8DE2E4FE-BAB0-481E-9EA3-35BD595FC2C5}" type="slidenum">
              <a:rPr lang="en-US" b="1" smtClean="0"/>
              <a:pPr>
                <a:defRPr/>
              </a:pPr>
              <a:t>4</a:t>
            </a:fld>
            <a:endParaRPr lang="en-US" b="1" dirty="0"/>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heckerboard(across)">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checkerboard(across)">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9459">
                                            <p:txEl>
                                              <p:pRg st="8" end="8"/>
                                            </p:txEl>
                                          </p:spTgt>
                                        </p:tgtEl>
                                        <p:attrNameLst>
                                          <p:attrName>style.visibility</p:attrName>
                                        </p:attrNameLst>
                                      </p:cBhvr>
                                      <p:to>
                                        <p:strVal val="visible"/>
                                      </p:to>
                                    </p:set>
                                    <p:animEffect transition="in" filter="checkerboard(across)">
                                      <p:cBhvr>
                                        <p:cTn id="32" dur="500"/>
                                        <p:tgtEl>
                                          <p:spTgt spid="1945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9459">
                                            <p:txEl>
                                              <p:pRg st="9" end="9"/>
                                            </p:txEl>
                                          </p:spTgt>
                                        </p:tgtEl>
                                        <p:attrNameLst>
                                          <p:attrName>style.visibility</p:attrName>
                                        </p:attrNameLst>
                                      </p:cBhvr>
                                      <p:to>
                                        <p:strVal val="visible"/>
                                      </p:to>
                                    </p:set>
                                    <p:animEffect transition="in" filter="checkerboard(across)">
                                      <p:cBhvr>
                                        <p:cTn id="37" dur="500"/>
                                        <p:tgtEl>
                                          <p:spTgt spid="1945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9459">
                                            <p:txEl>
                                              <p:pRg st="10" end="10"/>
                                            </p:txEl>
                                          </p:spTgt>
                                        </p:tgtEl>
                                        <p:attrNameLst>
                                          <p:attrName>style.visibility</p:attrName>
                                        </p:attrNameLst>
                                      </p:cBhvr>
                                      <p:to>
                                        <p:strVal val="visible"/>
                                      </p:to>
                                    </p:set>
                                    <p:animEffect transition="in" filter="checkerboard(across)">
                                      <p:cBhvr>
                                        <p:cTn id="42" dur="500"/>
                                        <p:tgtEl>
                                          <p:spTgt spid="1945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9459">
                                            <p:txEl>
                                              <p:pRg st="11" end="11"/>
                                            </p:txEl>
                                          </p:spTgt>
                                        </p:tgtEl>
                                        <p:attrNameLst>
                                          <p:attrName>style.visibility</p:attrName>
                                        </p:attrNameLst>
                                      </p:cBhvr>
                                      <p:to>
                                        <p:strVal val="visible"/>
                                      </p:to>
                                    </p:set>
                                    <p:animEffect transition="in" filter="checkerboard(across)">
                                      <p:cBhvr>
                                        <p:cTn id="47" dur="500"/>
                                        <p:tgtEl>
                                          <p:spTgt spid="1945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9459">
                                            <p:txEl>
                                              <p:pRg st="12" end="12"/>
                                            </p:txEl>
                                          </p:spTgt>
                                        </p:tgtEl>
                                        <p:attrNameLst>
                                          <p:attrName>style.visibility</p:attrName>
                                        </p:attrNameLst>
                                      </p:cBhvr>
                                      <p:to>
                                        <p:strVal val="visible"/>
                                      </p:to>
                                    </p:set>
                                    <p:animEffect transition="in" filter="checkerboard(across)">
                                      <p:cBhvr>
                                        <p:cTn id="52" dur="500"/>
                                        <p:tgtEl>
                                          <p:spTgt spid="19459">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57" dur="500"/>
                                        <p:tgtEl>
                                          <p:spTgt spid="19459">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9459">
                                            <p:txEl>
                                              <p:pRg st="6" end="6"/>
                                            </p:txEl>
                                          </p:spTgt>
                                        </p:tgtEl>
                                        <p:attrNameLst>
                                          <p:attrName>style.visibility</p:attrName>
                                        </p:attrNameLst>
                                      </p:cBhvr>
                                      <p:to>
                                        <p:strVal val="visible"/>
                                      </p:to>
                                    </p:set>
                                    <p:animEffect transition="in" filter="checkerboard(across)">
                                      <p:cBhvr>
                                        <p:cTn id="62" dur="500"/>
                                        <p:tgtEl>
                                          <p:spTgt spid="19459">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9459">
                                            <p:txEl>
                                              <p:pRg st="7" end="7"/>
                                            </p:txEl>
                                          </p:spTgt>
                                        </p:tgtEl>
                                        <p:attrNameLst>
                                          <p:attrName>style.visibility</p:attrName>
                                        </p:attrNameLst>
                                      </p:cBhvr>
                                      <p:to>
                                        <p:strVal val="visible"/>
                                      </p:to>
                                    </p:set>
                                    <p:animEffect transition="in" filter="checkerboard(across)">
                                      <p:cBhvr>
                                        <p:cTn id="67"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3076"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27662" name="Rectangle 14"/>
          <p:cNvSpPr>
            <a:spLocks noChangeArrowheads="1"/>
          </p:cNvSpPr>
          <p:nvPr/>
        </p:nvSpPr>
        <p:spPr bwMode="auto">
          <a:xfrm>
            <a:off x="2667000" y="1371600"/>
            <a:ext cx="6172200" cy="381000"/>
          </a:xfrm>
          <a:prstGeom prst="rect">
            <a:avLst/>
          </a:prstGeom>
          <a:noFill/>
          <a:ln w="9525">
            <a:noFill/>
            <a:miter lim="800000"/>
            <a:headEnd/>
            <a:tailEnd/>
          </a:ln>
        </p:spPr>
        <p:txBody>
          <a:bodyPr/>
          <a:lstStyle/>
          <a:p>
            <a:pPr marL="742950" lvl="1" indent="-285750">
              <a:buFont typeface="Wingdings" pitchFamily="-112" charset="2"/>
              <a:buNone/>
            </a:pPr>
            <a:endParaRPr lang="en-US" sz="2000" b="1" dirty="0">
              <a:solidFill>
                <a:schemeClr val="accent2"/>
              </a:solidFill>
            </a:endParaRPr>
          </a:p>
        </p:txBody>
      </p:sp>
      <p:sp>
        <p:nvSpPr>
          <p:cNvPr id="27664" name="Rectangle 16"/>
          <p:cNvSpPr>
            <a:spLocks noChangeArrowheads="1"/>
          </p:cNvSpPr>
          <p:nvPr/>
        </p:nvSpPr>
        <p:spPr bwMode="auto">
          <a:xfrm>
            <a:off x="76200" y="1219200"/>
            <a:ext cx="3429000" cy="762000"/>
          </a:xfrm>
          <a:prstGeom prst="rect">
            <a:avLst/>
          </a:prstGeom>
          <a:noFill/>
          <a:ln w="9525">
            <a:noFill/>
            <a:miter lim="800000"/>
            <a:headEnd/>
            <a:tailEnd/>
          </a:ln>
        </p:spPr>
        <p:txBody>
          <a:bodyPr/>
          <a:lstStyle/>
          <a:p>
            <a:pPr marL="342900" indent="-342900">
              <a:buNone/>
            </a:pPr>
            <a:r>
              <a:rPr lang="en-US" sz="2400" b="1" dirty="0"/>
              <a:t>IT Profile</a:t>
            </a:r>
          </a:p>
        </p:txBody>
      </p:sp>
      <p:sp>
        <p:nvSpPr>
          <p:cNvPr id="27667" name="Rectangle 19"/>
          <p:cNvSpPr>
            <a:spLocks noChangeArrowheads="1"/>
          </p:cNvSpPr>
          <p:nvPr/>
        </p:nvSpPr>
        <p:spPr bwMode="auto">
          <a:xfrm>
            <a:off x="304800" y="1960769"/>
            <a:ext cx="8610600" cy="4745915"/>
          </a:xfrm>
          <a:prstGeom prst="rect">
            <a:avLst/>
          </a:prstGeom>
          <a:noFill/>
          <a:ln w="9525">
            <a:noFill/>
            <a:miter lim="800000"/>
            <a:headEnd/>
            <a:tailEnd/>
          </a:ln>
        </p:spPr>
        <p:txBody>
          <a:bodyPr wrap="square">
            <a:spAutoFit/>
          </a:bodyPr>
          <a:lstStyle/>
          <a:p>
            <a:pPr marL="231775" indent="-231775">
              <a:lnSpc>
                <a:spcPct val="80000"/>
              </a:lnSpc>
            </a:pPr>
            <a:r>
              <a:rPr lang="en-US" b="1" dirty="0"/>
              <a:t>IT Services and Solutions Provider</a:t>
            </a:r>
            <a:endParaRPr lang="en-US" dirty="0"/>
          </a:p>
          <a:p>
            <a:pPr marL="688975" lvl="1" indent="-231775">
              <a:lnSpc>
                <a:spcPct val="80000"/>
              </a:lnSpc>
            </a:pPr>
            <a:r>
              <a:rPr lang="en-US" dirty="0"/>
              <a:t>Network/Exchange Administration and  Configuration/Asset Management </a:t>
            </a:r>
          </a:p>
          <a:p>
            <a:pPr lvl="1"/>
            <a:r>
              <a:rPr lang="en-US" dirty="0"/>
              <a:t>  Internet Applications Development  </a:t>
            </a:r>
          </a:p>
          <a:p>
            <a:pPr lvl="1"/>
            <a:r>
              <a:rPr lang="en-US" dirty="0"/>
              <a:t>  Enterprise Architecture  </a:t>
            </a:r>
          </a:p>
          <a:p>
            <a:pPr lvl="1"/>
            <a:r>
              <a:rPr lang="en-US" dirty="0"/>
              <a:t>  Application cloud migration</a:t>
            </a:r>
          </a:p>
          <a:p>
            <a:pPr lvl="1"/>
            <a:r>
              <a:rPr lang="en-US" dirty="0"/>
              <a:t>  Network Systems/Security Administration</a:t>
            </a:r>
          </a:p>
          <a:p>
            <a:pPr lvl="1"/>
            <a:r>
              <a:rPr lang="en-US" dirty="0"/>
              <a:t>  System Analysis, Systems Integration,  Programming, and Quality Assurance</a:t>
            </a:r>
          </a:p>
          <a:p>
            <a:pPr lvl="1"/>
            <a:r>
              <a:rPr lang="en-US" dirty="0"/>
              <a:t>  Customer Support and Help Desk</a:t>
            </a:r>
          </a:p>
          <a:p>
            <a:pPr lvl="1"/>
            <a:r>
              <a:rPr lang="en-US" dirty="0"/>
              <a:t>  Database Architecture/ Data warehouse</a:t>
            </a:r>
          </a:p>
          <a:p>
            <a:pPr lvl="1"/>
            <a:r>
              <a:rPr lang="en-US" dirty="0"/>
              <a:t>  Information Assurance/Cyber Security</a:t>
            </a:r>
          </a:p>
          <a:p>
            <a:pPr lvl="1"/>
            <a:r>
              <a:rPr lang="en-US" dirty="0"/>
              <a:t>  Training and  Conference Support</a:t>
            </a:r>
          </a:p>
          <a:p>
            <a:pPr lvl="1"/>
            <a:r>
              <a:rPr lang="en-US" dirty="0"/>
              <a:t>  AV and VTC Development and Maintenance</a:t>
            </a:r>
          </a:p>
          <a:p>
            <a:pPr lvl="1"/>
            <a:r>
              <a:rPr lang="en-US" dirty="0"/>
              <a:t>  Program Management – Agile SCRUM </a:t>
            </a:r>
          </a:p>
        </p:txBody>
      </p:sp>
      <p:sp>
        <p:nvSpPr>
          <p:cNvPr id="3087"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8" name="Slide Number Placeholder 17"/>
          <p:cNvSpPr>
            <a:spLocks noGrp="1"/>
          </p:cNvSpPr>
          <p:nvPr>
            <p:ph type="sldNum" sz="quarter" idx="12"/>
          </p:nvPr>
        </p:nvSpPr>
        <p:spPr>
          <a:xfrm>
            <a:off x="6705600" y="6400800"/>
            <a:ext cx="1905000" cy="457200"/>
          </a:xfrm>
        </p:spPr>
        <p:txBody>
          <a:bodyPr/>
          <a:lstStyle/>
          <a:p>
            <a:pPr>
              <a:defRPr/>
            </a:pPr>
            <a:fld id="{BD5CB9D6-E483-4225-8046-BBA726147DC4}" type="slidenum">
              <a:rPr lang="en-US" smtClean="0"/>
              <a:pPr>
                <a:defRPr/>
              </a:pPr>
              <a:t>5</a:t>
            </a:fld>
            <a:endParaRPr lang="en-US" dirty="0"/>
          </a:p>
        </p:txBody>
      </p:sp>
      <p:pic>
        <p:nvPicPr>
          <p:cNvPr id="2050" name="Picture 2" descr="C:\Users\Nickm\AppData\Local\Microsoft\Windows\Temporary Internet Files\Content.Outlook\JDM2HJ8O\ACI logo 572x418 Feb 24.jpg"/>
          <p:cNvPicPr>
            <a:picLocks noChangeAspect="1" noChangeArrowheads="1"/>
          </p:cNvPicPr>
          <p:nvPr/>
        </p:nvPicPr>
        <p:blipFill>
          <a:blip r:embed="rId4" cstate="print"/>
          <a:srcRect/>
          <a:stretch>
            <a:fillRect/>
          </a:stretch>
        </p:blipFill>
        <p:spPr bwMode="auto">
          <a:xfrm>
            <a:off x="838200" y="474784"/>
            <a:ext cx="914400" cy="668216"/>
          </a:xfrm>
          <a:prstGeom prst="rect">
            <a:avLst/>
          </a:prstGeom>
          <a:noFill/>
        </p:spPr>
      </p:pic>
    </p:spTree>
    <p:extLst>
      <p:ext uri="{BB962C8B-B14F-4D97-AF65-F5344CB8AC3E}">
        <p14:creationId xmlns:p14="http://schemas.microsoft.com/office/powerpoint/2010/main" val="2561532367"/>
      </p:ext>
    </p:extLst>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27662"/>
                                        </p:tgtEl>
                                        <p:attrNameLst>
                                          <p:attrName>style.visibility</p:attrName>
                                        </p:attrNameLst>
                                      </p:cBhvr>
                                      <p:to>
                                        <p:strVal val="visible"/>
                                      </p:to>
                                    </p:set>
                                    <p:anim calcmode="lin" valueType="num">
                                      <p:cBhvr additive="base">
                                        <p:cTn id="7" dur="500" fill="hold"/>
                                        <p:tgtEl>
                                          <p:spTgt spid="27662"/>
                                        </p:tgtEl>
                                        <p:attrNameLst>
                                          <p:attrName>ppt_x</p:attrName>
                                        </p:attrNameLst>
                                      </p:cBhvr>
                                      <p:tavLst>
                                        <p:tav tm="0">
                                          <p:val>
                                            <p:strVal val="1+#ppt_w/2"/>
                                          </p:val>
                                        </p:tav>
                                        <p:tav tm="100000">
                                          <p:val>
                                            <p:strVal val="#ppt_x"/>
                                          </p:val>
                                        </p:tav>
                                      </p:tavLst>
                                    </p:anim>
                                    <p:anim calcmode="lin" valueType="num">
                                      <p:cBhvr additive="base">
                                        <p:cTn id="8" dur="500" fill="hold"/>
                                        <p:tgtEl>
                                          <p:spTgt spid="27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64"/>
                                        </p:tgtEl>
                                        <p:attrNameLst>
                                          <p:attrName>style.visibility</p:attrName>
                                        </p:attrNameLst>
                                      </p:cBhvr>
                                      <p:to>
                                        <p:strVal val="visible"/>
                                      </p:to>
                                    </p:set>
                                    <p:anim calcmode="lin" valueType="num">
                                      <p:cBhvr additive="base">
                                        <p:cTn id="13" dur="500" fill="hold"/>
                                        <p:tgtEl>
                                          <p:spTgt spid="27664"/>
                                        </p:tgtEl>
                                        <p:attrNameLst>
                                          <p:attrName>ppt_x</p:attrName>
                                        </p:attrNameLst>
                                      </p:cBhvr>
                                      <p:tavLst>
                                        <p:tav tm="0">
                                          <p:val>
                                            <p:strVal val="0-#ppt_w/2"/>
                                          </p:val>
                                        </p:tav>
                                        <p:tav tm="100000">
                                          <p:val>
                                            <p:strVal val="#ppt_x"/>
                                          </p:val>
                                        </p:tav>
                                      </p:tavLst>
                                    </p:anim>
                                    <p:anim calcmode="lin" valueType="num">
                                      <p:cBhvr additive="base">
                                        <p:cTn id="14"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67"/>
                                        </p:tgtEl>
                                        <p:attrNameLst>
                                          <p:attrName>style.visibility</p:attrName>
                                        </p:attrNameLst>
                                      </p:cBhvr>
                                      <p:to>
                                        <p:strVal val="visible"/>
                                      </p:to>
                                    </p:set>
                                    <p:anim calcmode="lin" valueType="num">
                                      <p:cBhvr additive="base">
                                        <p:cTn id="19" dur="500" fill="hold"/>
                                        <p:tgtEl>
                                          <p:spTgt spid="27667"/>
                                        </p:tgtEl>
                                        <p:attrNameLst>
                                          <p:attrName>ppt_x</p:attrName>
                                        </p:attrNameLst>
                                      </p:cBhvr>
                                      <p:tavLst>
                                        <p:tav tm="0">
                                          <p:val>
                                            <p:strVal val="#ppt_x"/>
                                          </p:val>
                                        </p:tav>
                                        <p:tav tm="100000">
                                          <p:val>
                                            <p:strVal val="#ppt_x"/>
                                          </p:val>
                                        </p:tav>
                                      </p:tavLst>
                                    </p:anim>
                                    <p:anim calcmode="lin" valueType="num">
                                      <p:cBhvr additive="base">
                                        <p:cTn id="20" dur="500" fill="hold"/>
                                        <p:tgtEl>
                                          <p:spTgt spid="27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P spid="27664" grpId="0"/>
      <p:bldP spid="2766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3076"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27662" name="Rectangle 14"/>
          <p:cNvSpPr>
            <a:spLocks noChangeArrowheads="1"/>
          </p:cNvSpPr>
          <p:nvPr/>
        </p:nvSpPr>
        <p:spPr bwMode="auto">
          <a:xfrm>
            <a:off x="2667000" y="1371600"/>
            <a:ext cx="6172200" cy="381000"/>
          </a:xfrm>
          <a:prstGeom prst="rect">
            <a:avLst/>
          </a:prstGeom>
          <a:noFill/>
          <a:ln w="9525">
            <a:noFill/>
            <a:miter lim="800000"/>
            <a:headEnd/>
            <a:tailEnd/>
          </a:ln>
        </p:spPr>
        <p:txBody>
          <a:bodyPr/>
          <a:lstStyle/>
          <a:p>
            <a:pPr marL="742950" lvl="1" indent="-285750">
              <a:buFont typeface="Wingdings" pitchFamily="-112" charset="2"/>
              <a:buNone/>
            </a:pPr>
            <a:endParaRPr lang="en-US" sz="2000" b="1" dirty="0">
              <a:solidFill>
                <a:schemeClr val="accent2"/>
              </a:solidFill>
            </a:endParaRPr>
          </a:p>
        </p:txBody>
      </p:sp>
      <p:sp>
        <p:nvSpPr>
          <p:cNvPr id="27664" name="Rectangle 16"/>
          <p:cNvSpPr>
            <a:spLocks noChangeArrowheads="1"/>
          </p:cNvSpPr>
          <p:nvPr/>
        </p:nvSpPr>
        <p:spPr bwMode="auto">
          <a:xfrm>
            <a:off x="76200" y="1219200"/>
            <a:ext cx="7848600" cy="533400"/>
          </a:xfrm>
          <a:prstGeom prst="rect">
            <a:avLst/>
          </a:prstGeom>
          <a:noFill/>
          <a:ln w="9525">
            <a:noFill/>
            <a:miter lim="800000"/>
            <a:headEnd/>
            <a:tailEnd/>
          </a:ln>
        </p:spPr>
        <p:txBody>
          <a:bodyPr/>
          <a:lstStyle/>
          <a:p>
            <a:pPr marL="342900" indent="-342900">
              <a:buNone/>
            </a:pPr>
            <a:r>
              <a:rPr lang="en-US" sz="2400" b="1" dirty="0"/>
              <a:t>Resources Services (Staffing)</a:t>
            </a:r>
          </a:p>
        </p:txBody>
      </p:sp>
      <p:sp>
        <p:nvSpPr>
          <p:cNvPr id="27667" name="Rectangle 19"/>
          <p:cNvSpPr>
            <a:spLocks noChangeArrowheads="1"/>
          </p:cNvSpPr>
          <p:nvPr/>
        </p:nvSpPr>
        <p:spPr bwMode="auto">
          <a:xfrm>
            <a:off x="304800" y="1960769"/>
            <a:ext cx="8610600" cy="2788456"/>
          </a:xfrm>
          <a:prstGeom prst="rect">
            <a:avLst/>
          </a:prstGeom>
          <a:noFill/>
          <a:ln w="9525">
            <a:noFill/>
            <a:miter lim="800000"/>
            <a:headEnd/>
            <a:tailEnd/>
          </a:ln>
        </p:spPr>
        <p:txBody>
          <a:bodyPr wrap="square">
            <a:spAutoFit/>
          </a:bodyPr>
          <a:lstStyle/>
          <a:p>
            <a:pPr marL="231775" indent="-231775">
              <a:lnSpc>
                <a:spcPct val="80000"/>
              </a:lnSpc>
            </a:pPr>
            <a:r>
              <a:rPr lang="en-US" b="1" dirty="0"/>
              <a:t>Division Leadership</a:t>
            </a:r>
            <a:endParaRPr lang="en-US" dirty="0"/>
          </a:p>
          <a:p>
            <a:pPr marL="688975" lvl="1" indent="-231775">
              <a:lnSpc>
                <a:spcPct val="80000"/>
              </a:lnSpc>
            </a:pPr>
            <a:r>
              <a:rPr lang="en-US" sz="1200" dirty="0"/>
              <a:t>Adjuvant Resources Services is led by Mr. Joe Villalobos who has been working with local employers for more than 20 years to find the very best employees for their companies. Mr. Villalobos’ experienced recruiters, extensive screening processes and temp-to-hire arrangements help our client companies avoid expensive hiring mistakes. In San Antonio, we place employees in a wide variety of office positions, including clerical, administration and accounting but specialize in Information Technology Placement.</a:t>
            </a:r>
          </a:p>
          <a:p>
            <a:pPr marL="688975" lvl="1" indent="-231775">
              <a:lnSpc>
                <a:spcPct val="80000"/>
              </a:lnSpc>
            </a:pPr>
            <a:r>
              <a:rPr lang="en-US" sz="1200" dirty="0"/>
              <a:t>Some of our client companies just need temporary help for a variety of reasons. With our large, active, and up-to-date database of candidates looking for employment opportunities, we can help. Because of our network of contacts in the local market, we can also help fill more senior professional positions by direct hire. Hiring new people for your business is difficult and takes time. Learn more about how our experience, resources and staff can assist you by contacting Mr. Villalobos at </a:t>
            </a:r>
            <a:r>
              <a:rPr lang="en-US" sz="1200" b="1" dirty="0"/>
              <a:t>joe.villalobos@aci-sdvob.com </a:t>
            </a:r>
            <a:r>
              <a:rPr lang="en-US" sz="1200" dirty="0"/>
              <a:t>or Mr. Freddie Casillas at </a:t>
            </a:r>
            <a:r>
              <a:rPr lang="en-US" sz="1200" b="1" dirty="0"/>
              <a:t>FACjr@aci-sdvob.com </a:t>
            </a:r>
          </a:p>
          <a:p>
            <a:pPr marL="688975" lvl="1" indent="-231775">
              <a:lnSpc>
                <a:spcPct val="80000"/>
              </a:lnSpc>
            </a:pPr>
            <a:r>
              <a:rPr lang="en-US" sz="1200" dirty="0"/>
              <a:t>Adjuvant is proud to offer a comprehensive workforce services and solution. We are also honored to be a major contributor to the San Antonio business community. In fact, Mr. Villalobos has helped more than 500 local employers find well-qualified temporary and full-time employees and has placed more than 4,000 people into great jobs.</a:t>
            </a:r>
          </a:p>
        </p:txBody>
      </p:sp>
      <p:sp>
        <p:nvSpPr>
          <p:cNvPr id="3087"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8" name="Slide Number Placeholder 17"/>
          <p:cNvSpPr>
            <a:spLocks noGrp="1"/>
          </p:cNvSpPr>
          <p:nvPr>
            <p:ph type="sldNum" sz="quarter" idx="12"/>
          </p:nvPr>
        </p:nvSpPr>
        <p:spPr>
          <a:xfrm>
            <a:off x="6705600" y="6400800"/>
            <a:ext cx="1905000" cy="457200"/>
          </a:xfrm>
        </p:spPr>
        <p:txBody>
          <a:bodyPr/>
          <a:lstStyle/>
          <a:p>
            <a:pPr>
              <a:defRPr/>
            </a:pPr>
            <a:fld id="{BD5CB9D6-E483-4225-8046-BBA726147DC4}" type="slidenum">
              <a:rPr lang="en-US" smtClean="0"/>
              <a:pPr>
                <a:defRPr/>
              </a:pPr>
              <a:t>6</a:t>
            </a:fld>
            <a:endParaRPr lang="en-US" dirty="0"/>
          </a:p>
        </p:txBody>
      </p:sp>
      <p:pic>
        <p:nvPicPr>
          <p:cNvPr id="2050" name="Picture 2" descr="C:\Users\Nickm\AppData\Local\Microsoft\Windows\Temporary Internet Files\Content.Outlook\JDM2HJ8O\ACI logo 572x418 Feb 24.jpg"/>
          <p:cNvPicPr>
            <a:picLocks noChangeAspect="1" noChangeArrowheads="1"/>
          </p:cNvPicPr>
          <p:nvPr/>
        </p:nvPicPr>
        <p:blipFill>
          <a:blip r:embed="rId4" cstate="print"/>
          <a:srcRect/>
          <a:stretch>
            <a:fillRect/>
          </a:stretch>
        </p:blipFill>
        <p:spPr bwMode="auto">
          <a:xfrm>
            <a:off x="838200" y="474784"/>
            <a:ext cx="914400" cy="668216"/>
          </a:xfrm>
          <a:prstGeom prst="rect">
            <a:avLst/>
          </a:prstGeom>
          <a:noFill/>
        </p:spPr>
      </p:pic>
      <p:pic>
        <p:nvPicPr>
          <p:cNvPr id="1025" name="Picture 1">
            <a:extLst>
              <a:ext uri="{FF2B5EF4-FFF2-40B4-BE49-F238E27FC236}">
                <a16:creationId xmlns:a16="http://schemas.microsoft.com/office/drawing/2014/main" id="{3569DDC8-0BCE-4B39-34E5-E3DBE80E6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825425"/>
            <a:ext cx="6457058" cy="18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72361"/>
      </p:ext>
    </p:extLst>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27662"/>
                                        </p:tgtEl>
                                        <p:attrNameLst>
                                          <p:attrName>style.visibility</p:attrName>
                                        </p:attrNameLst>
                                      </p:cBhvr>
                                      <p:to>
                                        <p:strVal val="visible"/>
                                      </p:to>
                                    </p:set>
                                    <p:anim calcmode="lin" valueType="num">
                                      <p:cBhvr additive="base">
                                        <p:cTn id="7" dur="500" fill="hold"/>
                                        <p:tgtEl>
                                          <p:spTgt spid="27662"/>
                                        </p:tgtEl>
                                        <p:attrNameLst>
                                          <p:attrName>ppt_x</p:attrName>
                                        </p:attrNameLst>
                                      </p:cBhvr>
                                      <p:tavLst>
                                        <p:tav tm="0">
                                          <p:val>
                                            <p:strVal val="1+#ppt_w/2"/>
                                          </p:val>
                                        </p:tav>
                                        <p:tav tm="100000">
                                          <p:val>
                                            <p:strVal val="#ppt_x"/>
                                          </p:val>
                                        </p:tav>
                                      </p:tavLst>
                                    </p:anim>
                                    <p:anim calcmode="lin" valueType="num">
                                      <p:cBhvr additive="base">
                                        <p:cTn id="8" dur="500" fill="hold"/>
                                        <p:tgtEl>
                                          <p:spTgt spid="27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64"/>
                                        </p:tgtEl>
                                        <p:attrNameLst>
                                          <p:attrName>style.visibility</p:attrName>
                                        </p:attrNameLst>
                                      </p:cBhvr>
                                      <p:to>
                                        <p:strVal val="visible"/>
                                      </p:to>
                                    </p:set>
                                    <p:anim calcmode="lin" valueType="num">
                                      <p:cBhvr additive="base">
                                        <p:cTn id="13" dur="500" fill="hold"/>
                                        <p:tgtEl>
                                          <p:spTgt spid="27664"/>
                                        </p:tgtEl>
                                        <p:attrNameLst>
                                          <p:attrName>ppt_x</p:attrName>
                                        </p:attrNameLst>
                                      </p:cBhvr>
                                      <p:tavLst>
                                        <p:tav tm="0">
                                          <p:val>
                                            <p:strVal val="0-#ppt_w/2"/>
                                          </p:val>
                                        </p:tav>
                                        <p:tav tm="100000">
                                          <p:val>
                                            <p:strVal val="#ppt_x"/>
                                          </p:val>
                                        </p:tav>
                                      </p:tavLst>
                                    </p:anim>
                                    <p:anim calcmode="lin" valueType="num">
                                      <p:cBhvr additive="base">
                                        <p:cTn id="14"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67"/>
                                        </p:tgtEl>
                                        <p:attrNameLst>
                                          <p:attrName>style.visibility</p:attrName>
                                        </p:attrNameLst>
                                      </p:cBhvr>
                                      <p:to>
                                        <p:strVal val="visible"/>
                                      </p:to>
                                    </p:set>
                                    <p:anim calcmode="lin" valueType="num">
                                      <p:cBhvr additive="base">
                                        <p:cTn id="19" dur="500" fill="hold"/>
                                        <p:tgtEl>
                                          <p:spTgt spid="27667"/>
                                        </p:tgtEl>
                                        <p:attrNameLst>
                                          <p:attrName>ppt_x</p:attrName>
                                        </p:attrNameLst>
                                      </p:cBhvr>
                                      <p:tavLst>
                                        <p:tav tm="0">
                                          <p:val>
                                            <p:strVal val="#ppt_x"/>
                                          </p:val>
                                        </p:tav>
                                        <p:tav tm="100000">
                                          <p:val>
                                            <p:strVal val="#ppt_x"/>
                                          </p:val>
                                        </p:tav>
                                      </p:tavLst>
                                    </p:anim>
                                    <p:anim calcmode="lin" valueType="num">
                                      <p:cBhvr additive="base">
                                        <p:cTn id="20" dur="500" fill="hold"/>
                                        <p:tgtEl>
                                          <p:spTgt spid="27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P spid="27664" grpId="0"/>
      <p:bldP spid="2766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8196"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45071" name="Rectangle 15"/>
          <p:cNvSpPr>
            <a:spLocks noChangeArrowheads="1"/>
          </p:cNvSpPr>
          <p:nvPr/>
        </p:nvSpPr>
        <p:spPr bwMode="auto">
          <a:xfrm>
            <a:off x="457200" y="1752600"/>
            <a:ext cx="7772400" cy="4801314"/>
          </a:xfrm>
          <a:prstGeom prst="rect">
            <a:avLst/>
          </a:prstGeom>
          <a:noFill/>
          <a:ln w="9525">
            <a:noFill/>
            <a:miter lim="800000"/>
            <a:headEnd/>
            <a:tailEnd/>
          </a:ln>
        </p:spPr>
        <p:txBody>
          <a:bodyPr wrap="square">
            <a:spAutoFit/>
          </a:bodyPr>
          <a:lstStyle/>
          <a:p>
            <a:pPr algn="just"/>
            <a:r>
              <a:rPr lang="en-US" dirty="0"/>
              <a:t>  Adjuvant provides Project Oversight to management of  Adjuvant contractors  and subcontractors to deliver funding control and analysis and resource requirements. We also managed and facilitated the communication plan, risk and timeline for the program.</a:t>
            </a:r>
          </a:p>
          <a:p>
            <a:pPr lvl="1"/>
            <a:r>
              <a:rPr lang="en-US" dirty="0"/>
              <a:t>Is accountable to executive sponsors for schedule, budget, and quality of all program elements. </a:t>
            </a:r>
          </a:p>
          <a:p>
            <a:pPr lvl="1"/>
            <a:r>
              <a:rPr lang="en-US" dirty="0"/>
              <a:t> Leads high-level sessions for program plan and schedule development. </a:t>
            </a:r>
          </a:p>
          <a:p>
            <a:pPr lvl="1"/>
            <a:r>
              <a:rPr lang="en-US" dirty="0"/>
              <a:t> Reviews/approves project plans for conformance to program strategy and program plan and schedule. </a:t>
            </a:r>
          </a:p>
          <a:p>
            <a:pPr lvl="1"/>
            <a:r>
              <a:rPr lang="en-US" dirty="0"/>
              <a:t> Acts as the communications conduit to stakeholders and program steering committee and conducts periodic briefings/status updates. </a:t>
            </a:r>
          </a:p>
          <a:p>
            <a:pPr lvl="1"/>
            <a:r>
              <a:rPr lang="en-US" dirty="0"/>
              <a:t> On site management, adequate resources, and appropriate authority.</a:t>
            </a:r>
          </a:p>
        </p:txBody>
      </p:sp>
      <p:pic>
        <p:nvPicPr>
          <p:cNvPr id="8205" name="Picture 18" descr="MPj04000270000[1]"/>
          <p:cNvPicPr>
            <a:picLocks noChangeAspect="1" noChangeArrowheads="1"/>
          </p:cNvPicPr>
          <p:nvPr/>
        </p:nvPicPr>
        <p:blipFill>
          <a:blip r:embed="rId3" cstate="print"/>
          <a:srcRect/>
          <a:stretch>
            <a:fillRect/>
          </a:stretch>
        </p:blipFill>
        <p:spPr bwMode="auto">
          <a:xfrm>
            <a:off x="7848600" y="4038600"/>
            <a:ext cx="1163922" cy="973138"/>
          </a:xfrm>
          <a:prstGeom prst="rect">
            <a:avLst/>
          </a:prstGeom>
          <a:noFill/>
          <a:ln w="9525">
            <a:noFill/>
            <a:miter lim="800000"/>
            <a:headEnd/>
            <a:tailEnd/>
          </a:ln>
        </p:spPr>
      </p:pic>
      <p:sp>
        <p:nvSpPr>
          <p:cNvPr id="8206"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8DE2E4FE-BAB0-481E-9EA3-35BD595FC2C5}" type="slidenum">
              <a:rPr lang="en-US" smtClean="0"/>
              <a:pPr>
                <a:defRPr/>
              </a:pPr>
              <a:t>7</a:t>
            </a:fld>
            <a:endParaRPr lang="en-US" dirty="0"/>
          </a:p>
        </p:txBody>
      </p:sp>
      <p:sp>
        <p:nvSpPr>
          <p:cNvPr id="18" name="Rectangle 16"/>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Program Management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071"/>
                                        </p:tgtEl>
                                        <p:attrNameLst>
                                          <p:attrName>style.visibility</p:attrName>
                                        </p:attrNameLst>
                                      </p:cBhvr>
                                      <p:to>
                                        <p:strVal val="visible"/>
                                      </p:to>
                                    </p:set>
                                    <p:anim calcmode="lin" valueType="num">
                                      <p:cBhvr additive="base">
                                        <p:cTn id="7" dur="500" fill="hold"/>
                                        <p:tgtEl>
                                          <p:spTgt spid="45071"/>
                                        </p:tgtEl>
                                        <p:attrNameLst>
                                          <p:attrName>ppt_x</p:attrName>
                                        </p:attrNameLst>
                                      </p:cBhvr>
                                      <p:tavLst>
                                        <p:tav tm="0">
                                          <p:val>
                                            <p:strVal val="#ppt_x"/>
                                          </p:val>
                                        </p:tav>
                                        <p:tav tm="100000">
                                          <p:val>
                                            <p:strVal val="#ppt_x"/>
                                          </p:val>
                                        </p:tav>
                                      </p:tavLst>
                                    </p:anim>
                                    <p:anim calcmode="lin" valueType="num">
                                      <p:cBhvr additive="base">
                                        <p:cTn id="8"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1"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8196"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45071" name="Rectangle 15"/>
          <p:cNvSpPr>
            <a:spLocks noChangeArrowheads="1"/>
          </p:cNvSpPr>
          <p:nvPr/>
        </p:nvSpPr>
        <p:spPr bwMode="auto">
          <a:xfrm>
            <a:off x="457200" y="1752600"/>
            <a:ext cx="7772400" cy="3250121"/>
          </a:xfrm>
          <a:prstGeom prst="rect">
            <a:avLst/>
          </a:prstGeom>
          <a:noFill/>
          <a:ln w="9525">
            <a:noFill/>
            <a:miter lim="800000"/>
            <a:headEnd/>
            <a:tailEnd/>
          </a:ln>
        </p:spPr>
        <p:txBody>
          <a:bodyPr wrap="square">
            <a:spAutoFit/>
          </a:bodyPr>
          <a:lstStyle/>
          <a:p>
            <a:pPr algn="just"/>
            <a:r>
              <a:rPr lang="en-US" dirty="0"/>
              <a:t>  Adjuvant has expertise with both project and portfolio architecture</a:t>
            </a:r>
          </a:p>
          <a:p>
            <a:pPr lvl="1"/>
            <a:r>
              <a:rPr lang="en-US" dirty="0"/>
              <a:t> Amazon Web Services</a:t>
            </a:r>
          </a:p>
          <a:p>
            <a:pPr lvl="2"/>
            <a:r>
              <a:rPr lang="en-US" dirty="0"/>
              <a:t> Certified Solutions Architect on staff</a:t>
            </a:r>
          </a:p>
          <a:p>
            <a:pPr lvl="1"/>
            <a:r>
              <a:rPr lang="en-US" dirty="0"/>
              <a:t> Certified Enterprise Architect on staff</a:t>
            </a:r>
          </a:p>
          <a:p>
            <a:pPr lvl="1"/>
            <a:r>
              <a:rPr lang="en-US" dirty="0"/>
              <a:t> Setup and management of instances in GovCloud</a:t>
            </a:r>
          </a:p>
          <a:p>
            <a:pPr lvl="1"/>
            <a:r>
              <a:rPr lang="en-US" dirty="0"/>
              <a:t> Implementation of DevOps in cloud</a:t>
            </a:r>
          </a:p>
          <a:p>
            <a:pPr lvl="1"/>
            <a:r>
              <a:rPr lang="en-US" dirty="0"/>
              <a:t> Application migrated both rehosting and refactoring with native cloud services</a:t>
            </a:r>
          </a:p>
          <a:p>
            <a:pPr lvl="1"/>
            <a:r>
              <a:rPr lang="en-US" dirty="0"/>
              <a:t> Data can be leverage for application rationalization</a:t>
            </a:r>
          </a:p>
        </p:txBody>
      </p:sp>
      <p:sp>
        <p:nvSpPr>
          <p:cNvPr id="8206"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8DE2E4FE-BAB0-481E-9EA3-35BD595FC2C5}" type="slidenum">
              <a:rPr lang="en-US" smtClean="0"/>
              <a:pPr>
                <a:defRPr/>
              </a:pPr>
              <a:t>8</a:t>
            </a:fld>
            <a:endParaRPr lang="en-US" dirty="0"/>
          </a:p>
        </p:txBody>
      </p:sp>
      <p:sp>
        <p:nvSpPr>
          <p:cNvPr id="18" name="Rectangle 16"/>
          <p:cNvSpPr>
            <a:spLocks noChangeArrowheads="1"/>
          </p:cNvSpPr>
          <p:nvPr/>
        </p:nvSpPr>
        <p:spPr bwMode="auto">
          <a:xfrm>
            <a:off x="76200" y="1371600"/>
            <a:ext cx="8001000" cy="609600"/>
          </a:xfrm>
          <a:prstGeom prst="rect">
            <a:avLst/>
          </a:prstGeom>
          <a:noFill/>
          <a:ln w="9525">
            <a:noFill/>
            <a:miter lim="800000"/>
            <a:headEnd/>
            <a:tailEnd/>
          </a:ln>
        </p:spPr>
        <p:txBody>
          <a:bodyPr/>
          <a:lstStyle/>
          <a:p>
            <a:pPr marL="342900" indent="-342900">
              <a:buNone/>
            </a:pPr>
            <a:r>
              <a:rPr lang="en-US" sz="2400" b="1" dirty="0"/>
              <a:t>Application Cloud Migration </a:t>
            </a:r>
          </a:p>
        </p:txBody>
      </p:sp>
      <p:pic>
        <p:nvPicPr>
          <p:cNvPr id="9" name="Picture 8">
            <a:extLst>
              <a:ext uri="{FF2B5EF4-FFF2-40B4-BE49-F238E27FC236}">
                <a16:creationId xmlns:a16="http://schemas.microsoft.com/office/drawing/2014/main" id="{A2C7C3DD-C8A2-43F8-AF8E-B7EC2E99C6E2}"/>
              </a:ext>
            </a:extLst>
          </p:cNvPr>
          <p:cNvPicPr>
            <a:picLocks noChangeAspect="1"/>
          </p:cNvPicPr>
          <p:nvPr/>
        </p:nvPicPr>
        <p:blipFill>
          <a:blip r:embed="rId3"/>
          <a:srcRect l="5689" t="11531" r="5689"/>
          <a:stretch>
            <a:fillRect/>
          </a:stretch>
        </p:blipFill>
        <p:spPr>
          <a:xfrm>
            <a:off x="6923843" y="4191000"/>
            <a:ext cx="2067757" cy="2067757"/>
          </a:xfrm>
          <a:custGeom>
            <a:avLst/>
            <a:gdLst>
              <a:gd name="connsiteX0" fmla="*/ 1550639 w 3101278"/>
              <a:gd name="connsiteY0" fmla="*/ 0 h 3101278"/>
              <a:gd name="connsiteX1" fmla="*/ 3101278 w 3101278"/>
              <a:gd name="connsiteY1" fmla="*/ 1550639 h 3101278"/>
              <a:gd name="connsiteX2" fmla="*/ 1550639 w 3101278"/>
              <a:gd name="connsiteY2" fmla="*/ 3101278 h 3101278"/>
              <a:gd name="connsiteX3" fmla="*/ 0 w 3101278"/>
              <a:gd name="connsiteY3" fmla="*/ 1550639 h 3101278"/>
              <a:gd name="connsiteX4" fmla="*/ 1550639 w 3101278"/>
              <a:gd name="connsiteY4" fmla="*/ 0 h 310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278" h="3101278">
                <a:moveTo>
                  <a:pt x="1550639" y="0"/>
                </a:moveTo>
                <a:cubicBezTo>
                  <a:pt x="2407033" y="0"/>
                  <a:pt x="3101278" y="694245"/>
                  <a:pt x="3101278" y="1550639"/>
                </a:cubicBezTo>
                <a:cubicBezTo>
                  <a:pt x="3101278" y="2407033"/>
                  <a:pt x="2407033" y="3101278"/>
                  <a:pt x="1550639" y="3101278"/>
                </a:cubicBezTo>
                <a:cubicBezTo>
                  <a:pt x="694245" y="3101278"/>
                  <a:pt x="0" y="2407033"/>
                  <a:pt x="0" y="1550639"/>
                </a:cubicBezTo>
                <a:cubicBezTo>
                  <a:pt x="0" y="694245"/>
                  <a:pt x="694245" y="0"/>
                  <a:pt x="1550639" y="0"/>
                </a:cubicBezTo>
                <a:close/>
              </a:path>
            </a:pathLst>
          </a:custGeom>
        </p:spPr>
      </p:pic>
    </p:spTree>
    <p:extLst>
      <p:ext uri="{BB962C8B-B14F-4D97-AF65-F5344CB8AC3E}">
        <p14:creationId xmlns:p14="http://schemas.microsoft.com/office/powerpoint/2010/main" val="7204594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071"/>
                                        </p:tgtEl>
                                        <p:attrNameLst>
                                          <p:attrName>style.visibility</p:attrName>
                                        </p:attrNameLst>
                                      </p:cBhvr>
                                      <p:to>
                                        <p:strVal val="visible"/>
                                      </p:to>
                                    </p:set>
                                    <p:anim calcmode="lin" valueType="num">
                                      <p:cBhvr additive="base">
                                        <p:cTn id="7" dur="500" fill="hold"/>
                                        <p:tgtEl>
                                          <p:spTgt spid="45071"/>
                                        </p:tgtEl>
                                        <p:attrNameLst>
                                          <p:attrName>ppt_x</p:attrName>
                                        </p:attrNameLst>
                                      </p:cBhvr>
                                      <p:tavLst>
                                        <p:tav tm="0">
                                          <p:val>
                                            <p:strVal val="#ppt_x"/>
                                          </p:val>
                                        </p:tav>
                                        <p:tav tm="100000">
                                          <p:val>
                                            <p:strVal val="#ppt_x"/>
                                          </p:val>
                                        </p:tav>
                                      </p:tavLst>
                                    </p:anim>
                                    <p:anim calcmode="lin" valueType="num">
                                      <p:cBhvr additive="base">
                                        <p:cTn id="8"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0"/>
            <a:ext cx="9144000" cy="304800"/>
          </a:xfrm>
          <a:prstGeom prst="rect">
            <a:avLst/>
          </a:prstGeom>
          <a:solidFill>
            <a:srgbClr val="FF0000"/>
          </a:solidFill>
          <a:ln w="9525">
            <a:noFill/>
            <a:miter lim="800000"/>
            <a:headEnd/>
            <a:tailEnd/>
          </a:ln>
        </p:spPr>
        <p:txBody>
          <a:bodyPr/>
          <a:lstStyle/>
          <a:p>
            <a:pPr>
              <a:spcBef>
                <a:spcPct val="0"/>
              </a:spcBef>
              <a:buClrTx/>
              <a:buFontTx/>
              <a:buNone/>
            </a:pPr>
            <a:endParaRPr lang="en-US" sz="1200" dirty="0">
              <a:latin typeface="Times New Roman" pitchFamily="-112" charset="0"/>
            </a:endParaRPr>
          </a:p>
        </p:txBody>
      </p:sp>
      <p:sp>
        <p:nvSpPr>
          <p:cNvPr id="8196" name="Text Box 5"/>
          <p:cNvSpPr txBox="1">
            <a:spLocks noChangeArrowheads="1"/>
          </p:cNvSpPr>
          <p:nvPr/>
        </p:nvSpPr>
        <p:spPr bwMode="auto">
          <a:xfrm>
            <a:off x="2514600" y="304800"/>
            <a:ext cx="6629400" cy="838200"/>
          </a:xfrm>
          <a:prstGeom prst="rect">
            <a:avLst/>
          </a:prstGeom>
          <a:solidFill>
            <a:srgbClr val="800000"/>
          </a:solidFill>
          <a:ln w="9525">
            <a:noFill/>
            <a:miter lim="800000"/>
            <a:headEnd/>
            <a:tailEnd/>
          </a:ln>
        </p:spPr>
        <p:txBody>
          <a:bodyPr wrap="none" anchor="b"/>
          <a:lstStyle/>
          <a:p>
            <a:pPr algn="r">
              <a:spcBef>
                <a:spcPct val="0"/>
              </a:spcBef>
              <a:buClrTx/>
              <a:buFontTx/>
              <a:buNone/>
            </a:pPr>
            <a:r>
              <a:rPr lang="en-US" sz="1200" dirty="0">
                <a:solidFill>
                  <a:schemeClr val="bg1"/>
                </a:solidFill>
                <a:latin typeface="Arial" charset="0"/>
                <a:cs typeface="Arial" charset="0"/>
              </a:rPr>
              <a:t>Experience, Integrity, Innovation</a:t>
            </a:r>
            <a:endParaRPr lang="en-US" sz="1200" dirty="0">
              <a:solidFill>
                <a:schemeClr val="bg1"/>
              </a:solidFill>
              <a:latin typeface="Times New Roman" pitchFamily="-112" charset="0"/>
              <a:cs typeface="Arial" charset="0"/>
            </a:endParaRPr>
          </a:p>
        </p:txBody>
      </p:sp>
      <p:sp>
        <p:nvSpPr>
          <p:cNvPr id="45071" name="Rectangle 15"/>
          <p:cNvSpPr>
            <a:spLocks noChangeArrowheads="1"/>
          </p:cNvSpPr>
          <p:nvPr/>
        </p:nvSpPr>
        <p:spPr bwMode="auto">
          <a:xfrm>
            <a:off x="457200" y="1752600"/>
            <a:ext cx="7772400" cy="3804118"/>
          </a:xfrm>
          <a:prstGeom prst="rect">
            <a:avLst/>
          </a:prstGeom>
          <a:noFill/>
          <a:ln w="9525">
            <a:noFill/>
            <a:miter lim="800000"/>
            <a:headEnd/>
            <a:tailEnd/>
          </a:ln>
        </p:spPr>
        <p:txBody>
          <a:bodyPr wrap="square">
            <a:spAutoFit/>
          </a:bodyPr>
          <a:lstStyle/>
          <a:p>
            <a:pPr algn="just"/>
            <a:r>
              <a:rPr lang="en-US" dirty="0"/>
              <a:t>  Adjuvant completed Phase I of AWS Support to Sports Thread. Sports Thread is a platform that allows athletes to showcase their stats, measurables, film, and more to continue your athletic careers. It allows athletes to connect with others to learn and share in the victories and defeats of being a student-athlete.</a:t>
            </a:r>
          </a:p>
          <a:p>
            <a:pPr algn="just"/>
            <a:endParaRPr lang="en-US" dirty="0"/>
          </a:p>
          <a:p>
            <a:pPr algn="just"/>
            <a:r>
              <a:rPr lang="en-US" dirty="0"/>
              <a:t>With Adjuvant’s support of providing a plan for AWS Optimization, the Sports Thread’s platform now features an API that pulls in data from existing colleges as well as mechanisms for Sports Thread to pull in various information beneficial to the athlete. Finally, this support resulted in maximizing the optimization for a staging environment which has been critical as the Sports Threat Platform continues to grow.</a:t>
            </a:r>
          </a:p>
        </p:txBody>
      </p:sp>
      <p:sp>
        <p:nvSpPr>
          <p:cNvPr id="8206" name="Text Box 21"/>
          <p:cNvSpPr txBox="1">
            <a:spLocks noChangeArrowheads="1"/>
          </p:cNvSpPr>
          <p:nvPr/>
        </p:nvSpPr>
        <p:spPr bwMode="auto">
          <a:xfrm>
            <a:off x="0" y="304800"/>
            <a:ext cx="2514600" cy="838200"/>
          </a:xfrm>
          <a:prstGeom prst="rect">
            <a:avLst/>
          </a:prstGeom>
          <a:noFill/>
          <a:ln w="9525">
            <a:noFill/>
            <a:miter lim="800000"/>
            <a:headEnd/>
            <a:tailEnd/>
          </a:ln>
        </p:spPr>
        <p:txBody>
          <a:bodyPr lIns="0"/>
          <a:lstStyle/>
          <a:p>
            <a:pPr algn="just" eaLnBrk="0" hangingPunct="0">
              <a:spcBef>
                <a:spcPct val="0"/>
              </a:spcBef>
              <a:buClrTx/>
              <a:buFontTx/>
              <a:buNone/>
            </a:pPr>
            <a:r>
              <a:rPr lang="en-US" sz="3200" b="1" dirty="0">
                <a:solidFill>
                  <a:srgbClr val="FF0000"/>
                </a:solidFill>
                <a:latin typeface="Times New Roman" pitchFamily="-112" charset="0"/>
              </a:rPr>
              <a:t>       </a:t>
            </a:r>
            <a:endParaRPr lang="en-US" b="1" dirty="0">
              <a:latin typeface="Times New Roman" pitchFamily="-112" charset="0"/>
            </a:endParaRPr>
          </a:p>
        </p:txBody>
      </p:sp>
      <p:sp>
        <p:nvSpPr>
          <p:cNvPr id="17" name="Slide Number Placeholder 16"/>
          <p:cNvSpPr>
            <a:spLocks noGrp="1"/>
          </p:cNvSpPr>
          <p:nvPr>
            <p:ph type="sldNum" sz="quarter" idx="12"/>
          </p:nvPr>
        </p:nvSpPr>
        <p:spPr/>
        <p:txBody>
          <a:bodyPr/>
          <a:lstStyle/>
          <a:p>
            <a:pPr>
              <a:defRPr/>
            </a:pPr>
            <a:fld id="{8DE2E4FE-BAB0-481E-9EA3-35BD595FC2C5}" type="slidenum">
              <a:rPr lang="en-US" smtClean="0"/>
              <a:pPr>
                <a:defRPr/>
              </a:pPr>
              <a:t>9</a:t>
            </a:fld>
            <a:endParaRPr lang="en-US" dirty="0"/>
          </a:p>
        </p:txBody>
      </p:sp>
      <p:sp>
        <p:nvSpPr>
          <p:cNvPr id="18" name="Rectangle 16"/>
          <p:cNvSpPr>
            <a:spLocks noChangeArrowheads="1"/>
          </p:cNvSpPr>
          <p:nvPr/>
        </p:nvSpPr>
        <p:spPr bwMode="auto">
          <a:xfrm>
            <a:off x="217714" y="1337917"/>
            <a:ext cx="8001000" cy="609600"/>
          </a:xfrm>
          <a:prstGeom prst="rect">
            <a:avLst/>
          </a:prstGeom>
          <a:noFill/>
          <a:ln w="9525">
            <a:noFill/>
            <a:miter lim="800000"/>
            <a:headEnd/>
            <a:tailEnd/>
          </a:ln>
        </p:spPr>
        <p:txBody>
          <a:bodyPr/>
          <a:lstStyle/>
          <a:p>
            <a:pPr marL="342900" indent="-342900">
              <a:buNone/>
            </a:pPr>
            <a:r>
              <a:rPr lang="en-US" sz="2400" b="1" dirty="0"/>
              <a:t>AWS Optimization Phase I</a:t>
            </a:r>
          </a:p>
        </p:txBody>
      </p:sp>
      <p:pic>
        <p:nvPicPr>
          <p:cNvPr id="3" name="Picture 2" descr="Logo&#10;&#10;Description automatically generated">
            <a:extLst>
              <a:ext uri="{FF2B5EF4-FFF2-40B4-BE49-F238E27FC236}">
                <a16:creationId xmlns:a16="http://schemas.microsoft.com/office/drawing/2014/main" id="{DB137D06-5F11-476A-BC59-9DCFCA011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700" y="5425915"/>
            <a:ext cx="5791200" cy="1577603"/>
          </a:xfrm>
          <a:prstGeom prst="rect">
            <a:avLst/>
          </a:prstGeom>
        </p:spPr>
      </p:pic>
    </p:spTree>
    <p:extLst>
      <p:ext uri="{BB962C8B-B14F-4D97-AF65-F5344CB8AC3E}">
        <p14:creationId xmlns:p14="http://schemas.microsoft.com/office/powerpoint/2010/main" val="1122259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071"/>
                                        </p:tgtEl>
                                        <p:attrNameLst>
                                          <p:attrName>style.visibility</p:attrName>
                                        </p:attrNameLst>
                                      </p:cBhvr>
                                      <p:to>
                                        <p:strVal val="visible"/>
                                      </p:to>
                                    </p:set>
                                    <p:anim calcmode="lin" valueType="num">
                                      <p:cBhvr additive="base">
                                        <p:cTn id="7" dur="500" fill="hold"/>
                                        <p:tgtEl>
                                          <p:spTgt spid="45071"/>
                                        </p:tgtEl>
                                        <p:attrNameLst>
                                          <p:attrName>ppt_x</p:attrName>
                                        </p:attrNameLst>
                                      </p:cBhvr>
                                      <p:tavLst>
                                        <p:tav tm="0">
                                          <p:val>
                                            <p:strVal val="#ppt_x"/>
                                          </p:val>
                                        </p:tav>
                                        <p:tav tm="100000">
                                          <p:val>
                                            <p:strVal val="#ppt_x"/>
                                          </p:val>
                                        </p:tav>
                                      </p:tavLst>
                                    </p:anim>
                                    <p:anim calcmode="lin" valueType="num">
                                      <p:cBhvr additive="base">
                                        <p:cTn id="8" dur="500" fill="hold"/>
                                        <p:tgtEl>
                                          <p:spTgt spid="450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1" grpId="0"/>
      <p:bldP spid="18"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Tx/>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Tx/>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93333cb-2569-40c8-9be1-3a712889fec4">
      <UserInfo>
        <DisplayName>Pierre Gutierrez</DisplayName>
        <AccountId>17</AccountId>
        <AccountType/>
      </UserInfo>
    </SharedWithUsers>
    <DateandTime xmlns="a40f4be1-bdbc-45bb-9dd4-7441a00e46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AEFAADEF085946B3C95298858FB692" ma:contentTypeVersion="14" ma:contentTypeDescription="Create a new document." ma:contentTypeScope="" ma:versionID="66c08bacb2ff62835aca96f0900ff01f">
  <xsd:schema xmlns:xsd="http://www.w3.org/2001/XMLSchema" xmlns:xs="http://www.w3.org/2001/XMLSchema" xmlns:p="http://schemas.microsoft.com/office/2006/metadata/properties" xmlns:ns2="a40f4be1-bdbc-45bb-9dd4-7441a00e46ad" xmlns:ns3="b93333cb-2569-40c8-9be1-3a712889fec4" targetNamespace="http://schemas.microsoft.com/office/2006/metadata/properties" ma:root="true" ma:fieldsID="06005e3377962fd0a96db662a577cd83" ns2:_="" ns3:_="">
    <xsd:import namespace="a40f4be1-bdbc-45bb-9dd4-7441a00e46ad"/>
    <xsd:import namespace="b93333cb-2569-40c8-9be1-3a712889fe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Dateand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f4be1-bdbc-45bb-9dd4-7441a00e46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andTime" ma:index="19" nillable="true" ma:displayName="Date and Time" ma:format="DateTime" ma:internalName="DateandTime">
      <xsd:simpleType>
        <xsd:restriction base="dms:DateTime"/>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3333cb-2569-40c8-9be1-3a712889fe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8C5CF0-5424-45C8-900B-0F65AE7D8BCF}">
  <ds:schemaRefs>
    <ds:schemaRef ds:uri="http://schemas.microsoft.com/office/2006/documentManagement/types"/>
    <ds:schemaRef ds:uri="http://purl.org/dc/terms/"/>
    <ds:schemaRef ds:uri="00577802-efc2-49e0-a4ed-980a4a067436"/>
    <ds:schemaRef ds:uri="http://purl.org/dc/dcmitype/"/>
    <ds:schemaRef ds:uri="eb905328-cf3b-49c3-b8d8-e9bfafb2769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93333cb-2569-40c8-9be1-3a712889fec4"/>
    <ds:schemaRef ds:uri="a40f4be1-bdbc-45bb-9dd4-7441a00e46ad"/>
  </ds:schemaRefs>
</ds:datastoreItem>
</file>

<file path=customXml/itemProps2.xml><?xml version="1.0" encoding="utf-8"?>
<ds:datastoreItem xmlns:ds="http://schemas.openxmlformats.org/officeDocument/2006/customXml" ds:itemID="{BFD35F99-DDCB-4830-897C-1F3A7CC5106A}">
  <ds:schemaRefs>
    <ds:schemaRef ds:uri="http://schemas.microsoft.com/sharepoint/v3/contenttype/forms"/>
  </ds:schemaRefs>
</ds:datastoreItem>
</file>

<file path=customXml/itemProps3.xml><?xml version="1.0" encoding="utf-8"?>
<ds:datastoreItem xmlns:ds="http://schemas.openxmlformats.org/officeDocument/2006/customXml" ds:itemID="{26725BAB-DC0B-4CB6-B08F-32A24C5C0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f4be1-bdbc-45bb-9dd4-7441a00e46ad"/>
    <ds:schemaRef ds:uri="b93333cb-2569-40c8-9be1-3a712889fe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8494</TotalTime>
  <Words>3250</Words>
  <Application>Microsoft Office PowerPoint</Application>
  <PresentationFormat>On-screen Show (4:3)</PresentationFormat>
  <Paragraphs>407</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Adjuvant’s Texas HUB Certificate</vt:lpstr>
      <vt:lpstr>PowerPoint Presentation</vt:lpstr>
      <vt:lpstr>PowerPoint Presentation</vt:lpstr>
    </vt:vector>
  </TitlesOfParts>
  <Company>Diligent Consulting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Adjuvant Capabilities</dc:title>
  <dc:subject>PPPT Profile presentation</dc:subject>
  <dc:creator>Fred Casillas</dc:creator>
  <cp:lastModifiedBy>Nick Meyer</cp:lastModifiedBy>
  <cp:revision>336</cp:revision>
  <cp:lastPrinted>2017-11-13T14:38:18Z</cp:lastPrinted>
  <dcterms:created xsi:type="dcterms:W3CDTF">2003-02-03T17:53:00Z</dcterms:created>
  <dcterms:modified xsi:type="dcterms:W3CDTF">2023-12-11T15:01:55Z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0x010100FAAEFAADEF085946B3C95298858FB692</vt:lpwstr>
  </property>
  <property fmtid="{D5CDD505-2E9C-101B-9397-08002B2CF9AE}" pid="3" name="AuthorIds_UIVersion_512">
    <vt:lpwstr>21</vt:lpwstr>
  </property>
</Properties>
</file>